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omments/comment1.xml" ContentType="application/vnd.openxmlformats-officedocument.presentationml.comments+xml"/>
  <Override PartName="/ppt/comments/comment2.xml" ContentType="application/vnd.openxmlformats-officedocument.presentationml.comments+xml"/>
  <Override PartName="/ppt/comments/comment3.xml" ContentType="application/vnd.openxmlformats-officedocument.presentationml.comments+xml"/>
  <Override PartName="/ppt/comments/comment4.xml" ContentType="application/vnd.openxmlformats-officedocument.presentationml.comments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1"/>
  </p:notesMasterIdLst>
  <p:sldIdLst>
    <p:sldId id="358" r:id="rId5"/>
    <p:sldId id="401" r:id="rId6"/>
    <p:sldId id="398" r:id="rId7"/>
    <p:sldId id="399" r:id="rId8"/>
    <p:sldId id="400" r:id="rId9"/>
    <p:sldId id="402" r:id="rId10"/>
    <p:sldId id="403" r:id="rId11"/>
    <p:sldId id="404" r:id="rId12"/>
    <p:sldId id="405" r:id="rId13"/>
    <p:sldId id="406" r:id="rId14"/>
    <p:sldId id="412" r:id="rId15"/>
    <p:sldId id="413" r:id="rId16"/>
    <p:sldId id="414" r:id="rId17"/>
    <p:sldId id="411" r:id="rId18"/>
    <p:sldId id="409" r:id="rId19"/>
    <p:sldId id="410" r:id="rId2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Jacobs" initials="KJ" lastIdx="6" clrIdx="0">
    <p:extLst>
      <p:ext uri="{19B8F6BF-5375-455C-9EA6-DF929625EA0E}">
        <p15:presenceInfo xmlns:p15="http://schemas.microsoft.com/office/powerpoint/2012/main" userId="S::Kim.Jacobs@vsv.be::8f669954-0835-477a-95f8-32d6a0df34d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B9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C784014-885C-4F30-B5DF-1B2CAA3EDB3E}" v="27" dt="2022-08-30T13:42:27.29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tijl, gemiddeld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1FECB4D8-DB02-4DC6-A0A2-4F2EBAE1DC90}" styleName="Stijl, gemiddeld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F2DE63D5-997A-4646-A377-4702673A728D}" styleName="Stijl, licht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17292A2E-F333-43FB-9621-5CBBE7FDCDCB}" styleName="Stijl, licht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D27102A9-8310-4765-A935-A1911B00CA55}" styleName="Stijl, licht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C083E6E3-FA7D-4D7B-A595-EF9225AFEA82}" styleName="Stijl, licht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1704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commentAuthors" Target="commentAuthors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im Jacobs" userId="8f669954-0835-477a-95f8-32d6a0df34d3" providerId="ADAL" clId="{747D54A4-EA6E-4CB4-B19E-E09AFD9E7E65}"/>
    <pc:docChg chg="undo custSel addSld delSld modSld sldOrd">
      <pc:chgData name="Kim Jacobs" userId="8f669954-0835-477a-95f8-32d6a0df34d3" providerId="ADAL" clId="{747D54A4-EA6E-4CB4-B19E-E09AFD9E7E65}" dt="2021-11-19T13:21:27.703" v="586"/>
      <pc:docMkLst>
        <pc:docMk/>
      </pc:docMkLst>
      <pc:sldChg chg="addSp delSp modSp del">
        <pc:chgData name="Kim Jacobs" userId="8f669954-0835-477a-95f8-32d6a0df34d3" providerId="ADAL" clId="{747D54A4-EA6E-4CB4-B19E-E09AFD9E7E65}" dt="2021-11-19T12:37:08.709" v="73" actId="47"/>
        <pc:sldMkLst>
          <pc:docMk/>
          <pc:sldMk cId="3544524730" sldId="376"/>
        </pc:sldMkLst>
        <pc:picChg chg="del">
          <ac:chgData name="Kim Jacobs" userId="8f669954-0835-477a-95f8-32d6a0df34d3" providerId="ADAL" clId="{747D54A4-EA6E-4CB4-B19E-E09AFD9E7E65}" dt="2021-11-19T12:34:16.132" v="0" actId="478"/>
          <ac:picMkLst>
            <pc:docMk/>
            <pc:sldMk cId="3544524730" sldId="376"/>
            <ac:picMk id="1026" creationId="{64C30EF9-535B-4277-BEB1-4950097FB48F}"/>
          </ac:picMkLst>
        </pc:picChg>
        <pc:picChg chg="add del mod">
          <ac:chgData name="Kim Jacobs" userId="8f669954-0835-477a-95f8-32d6a0df34d3" providerId="ADAL" clId="{747D54A4-EA6E-4CB4-B19E-E09AFD9E7E65}" dt="2021-11-19T12:36:50.850" v="68" actId="21"/>
          <ac:picMkLst>
            <pc:docMk/>
            <pc:sldMk cId="3544524730" sldId="376"/>
            <ac:picMk id="1028" creationId="{A4116564-DEA8-47EB-93AE-330A99F5575C}"/>
          </ac:picMkLst>
        </pc:picChg>
        <pc:picChg chg="add mod">
          <ac:chgData name="Kim Jacobs" userId="8f669954-0835-477a-95f8-32d6a0df34d3" providerId="ADAL" clId="{747D54A4-EA6E-4CB4-B19E-E09AFD9E7E65}" dt="2021-11-19T12:35:43.489" v="15" actId="1076"/>
          <ac:picMkLst>
            <pc:docMk/>
            <pc:sldMk cId="3544524730" sldId="376"/>
            <ac:picMk id="1030" creationId="{58ECA116-C2FF-444F-8986-885600513FAD}"/>
          </ac:picMkLst>
        </pc:picChg>
        <pc:picChg chg="del">
          <ac:chgData name="Kim Jacobs" userId="8f669954-0835-477a-95f8-32d6a0df34d3" providerId="ADAL" clId="{747D54A4-EA6E-4CB4-B19E-E09AFD9E7E65}" dt="2021-11-19T12:35:57.964" v="19"/>
          <ac:picMkLst>
            <pc:docMk/>
            <pc:sldMk cId="3544524730" sldId="376"/>
            <ac:picMk id="1032" creationId="{F7CF34DB-F108-460D-A893-1F7E49BBF07E}"/>
          </ac:picMkLst>
        </pc:picChg>
      </pc:sldChg>
      <pc:sldChg chg="addSp delSp del">
        <pc:chgData name="Kim Jacobs" userId="8f669954-0835-477a-95f8-32d6a0df34d3" providerId="ADAL" clId="{747D54A4-EA6E-4CB4-B19E-E09AFD9E7E65}" dt="2021-11-19T12:40:11.077" v="92" actId="47"/>
        <pc:sldMkLst>
          <pc:docMk/>
          <pc:sldMk cId="3179426301" sldId="377"/>
        </pc:sldMkLst>
        <pc:picChg chg="del">
          <ac:chgData name="Kim Jacobs" userId="8f669954-0835-477a-95f8-32d6a0df34d3" providerId="ADAL" clId="{747D54A4-EA6E-4CB4-B19E-E09AFD9E7E65}" dt="2021-11-19T12:34:20.736" v="1" actId="478"/>
          <ac:picMkLst>
            <pc:docMk/>
            <pc:sldMk cId="3179426301" sldId="377"/>
            <ac:picMk id="6146" creationId="{D3A545AE-35A7-43CC-A093-7CD207BC927C}"/>
          </ac:picMkLst>
        </pc:picChg>
        <pc:picChg chg="add">
          <ac:chgData name="Kim Jacobs" userId="8f669954-0835-477a-95f8-32d6a0df34d3" providerId="ADAL" clId="{747D54A4-EA6E-4CB4-B19E-E09AFD9E7E65}" dt="2021-11-19T12:40:03.596" v="91"/>
          <ac:picMkLst>
            <pc:docMk/>
            <pc:sldMk cId="3179426301" sldId="377"/>
            <ac:picMk id="6148" creationId="{FA1B0CF4-95A6-4E2F-BB74-AB09DB55B1DE}"/>
          </ac:picMkLst>
        </pc:picChg>
      </pc:sldChg>
      <pc:sldChg chg="delSp del">
        <pc:chgData name="Kim Jacobs" userId="8f669954-0835-477a-95f8-32d6a0df34d3" providerId="ADAL" clId="{747D54A4-EA6E-4CB4-B19E-E09AFD9E7E65}" dt="2021-11-19T12:40:11.541" v="93" actId="47"/>
        <pc:sldMkLst>
          <pc:docMk/>
          <pc:sldMk cId="1931275591" sldId="378"/>
        </pc:sldMkLst>
        <pc:picChg chg="del">
          <ac:chgData name="Kim Jacobs" userId="8f669954-0835-477a-95f8-32d6a0df34d3" providerId="ADAL" clId="{747D54A4-EA6E-4CB4-B19E-E09AFD9E7E65}" dt="2021-11-19T12:34:23.545" v="2" actId="478"/>
          <ac:picMkLst>
            <pc:docMk/>
            <pc:sldMk cId="1931275591" sldId="378"/>
            <ac:picMk id="5122" creationId="{BB87CCAE-2024-46ED-9C60-D7F66BE68E15}"/>
          </ac:picMkLst>
        </pc:picChg>
      </pc:sldChg>
      <pc:sldChg chg="delSp del">
        <pc:chgData name="Kim Jacobs" userId="8f669954-0835-477a-95f8-32d6a0df34d3" providerId="ADAL" clId="{747D54A4-EA6E-4CB4-B19E-E09AFD9E7E65}" dt="2021-11-19T12:40:11.957" v="94" actId="47"/>
        <pc:sldMkLst>
          <pc:docMk/>
          <pc:sldMk cId="135795557" sldId="379"/>
        </pc:sldMkLst>
        <pc:picChg chg="del">
          <ac:chgData name="Kim Jacobs" userId="8f669954-0835-477a-95f8-32d6a0df34d3" providerId="ADAL" clId="{747D54A4-EA6E-4CB4-B19E-E09AFD9E7E65}" dt="2021-11-19T12:34:27.965" v="3" actId="478"/>
          <ac:picMkLst>
            <pc:docMk/>
            <pc:sldMk cId="135795557" sldId="379"/>
            <ac:picMk id="4098" creationId="{2ECE04F3-8749-4455-BB73-582DE2C56CEE}"/>
          </ac:picMkLst>
        </pc:picChg>
      </pc:sldChg>
      <pc:sldChg chg="delSp del">
        <pc:chgData name="Kim Jacobs" userId="8f669954-0835-477a-95f8-32d6a0df34d3" providerId="ADAL" clId="{747D54A4-EA6E-4CB4-B19E-E09AFD9E7E65}" dt="2021-11-19T12:40:12.387" v="95" actId="47"/>
        <pc:sldMkLst>
          <pc:docMk/>
          <pc:sldMk cId="2712933606" sldId="380"/>
        </pc:sldMkLst>
        <pc:picChg chg="del">
          <ac:chgData name="Kim Jacobs" userId="8f669954-0835-477a-95f8-32d6a0df34d3" providerId="ADAL" clId="{747D54A4-EA6E-4CB4-B19E-E09AFD9E7E65}" dt="2021-11-19T12:34:30.829" v="4" actId="478"/>
          <ac:picMkLst>
            <pc:docMk/>
            <pc:sldMk cId="2712933606" sldId="380"/>
            <ac:picMk id="3074" creationId="{132CB571-17FB-4803-A2CB-0E47A1D54066}"/>
          </ac:picMkLst>
        </pc:picChg>
      </pc:sldChg>
      <pc:sldChg chg="delSp del">
        <pc:chgData name="Kim Jacobs" userId="8f669954-0835-477a-95f8-32d6a0df34d3" providerId="ADAL" clId="{747D54A4-EA6E-4CB4-B19E-E09AFD9E7E65}" dt="2021-11-19T12:40:12.817" v="96" actId="47"/>
        <pc:sldMkLst>
          <pc:docMk/>
          <pc:sldMk cId="3499424041" sldId="381"/>
        </pc:sldMkLst>
        <pc:picChg chg="del">
          <ac:chgData name="Kim Jacobs" userId="8f669954-0835-477a-95f8-32d6a0df34d3" providerId="ADAL" clId="{747D54A4-EA6E-4CB4-B19E-E09AFD9E7E65}" dt="2021-11-19T12:34:33.931" v="5" actId="478"/>
          <ac:picMkLst>
            <pc:docMk/>
            <pc:sldMk cId="3499424041" sldId="381"/>
            <ac:picMk id="2050" creationId="{92BACCC8-7151-492D-BDE0-C87320D33B6E}"/>
          </ac:picMkLst>
        </pc:picChg>
      </pc:sldChg>
      <pc:sldChg chg="del">
        <pc:chgData name="Kim Jacobs" userId="8f669954-0835-477a-95f8-32d6a0df34d3" providerId="ADAL" clId="{747D54A4-EA6E-4CB4-B19E-E09AFD9E7E65}" dt="2021-11-19T12:40:14.132" v="98" actId="47"/>
        <pc:sldMkLst>
          <pc:docMk/>
          <pc:sldMk cId="680018891" sldId="382"/>
        </pc:sldMkLst>
      </pc:sldChg>
      <pc:sldChg chg="del">
        <pc:chgData name="Kim Jacobs" userId="8f669954-0835-477a-95f8-32d6a0df34d3" providerId="ADAL" clId="{747D54A4-EA6E-4CB4-B19E-E09AFD9E7E65}" dt="2021-11-19T12:40:14.315" v="99" actId="47"/>
        <pc:sldMkLst>
          <pc:docMk/>
          <pc:sldMk cId="253745113" sldId="383"/>
        </pc:sldMkLst>
      </pc:sldChg>
      <pc:sldChg chg="del">
        <pc:chgData name="Kim Jacobs" userId="8f669954-0835-477a-95f8-32d6a0df34d3" providerId="ADAL" clId="{747D54A4-EA6E-4CB4-B19E-E09AFD9E7E65}" dt="2021-11-19T12:40:14.485" v="100" actId="47"/>
        <pc:sldMkLst>
          <pc:docMk/>
          <pc:sldMk cId="2235530695" sldId="384"/>
        </pc:sldMkLst>
      </pc:sldChg>
      <pc:sldChg chg="del">
        <pc:chgData name="Kim Jacobs" userId="8f669954-0835-477a-95f8-32d6a0df34d3" providerId="ADAL" clId="{747D54A4-EA6E-4CB4-B19E-E09AFD9E7E65}" dt="2021-11-19T12:40:14.659" v="101" actId="47"/>
        <pc:sldMkLst>
          <pc:docMk/>
          <pc:sldMk cId="933333292" sldId="385"/>
        </pc:sldMkLst>
      </pc:sldChg>
      <pc:sldChg chg="del">
        <pc:chgData name="Kim Jacobs" userId="8f669954-0835-477a-95f8-32d6a0df34d3" providerId="ADAL" clId="{747D54A4-EA6E-4CB4-B19E-E09AFD9E7E65}" dt="2021-11-19T12:40:14.837" v="102" actId="47"/>
        <pc:sldMkLst>
          <pc:docMk/>
          <pc:sldMk cId="2072057377" sldId="386"/>
        </pc:sldMkLst>
      </pc:sldChg>
      <pc:sldChg chg="del">
        <pc:chgData name="Kim Jacobs" userId="8f669954-0835-477a-95f8-32d6a0df34d3" providerId="ADAL" clId="{747D54A4-EA6E-4CB4-B19E-E09AFD9E7E65}" dt="2021-11-19T12:40:14.999" v="103" actId="47"/>
        <pc:sldMkLst>
          <pc:docMk/>
          <pc:sldMk cId="3578389020" sldId="387"/>
        </pc:sldMkLst>
      </pc:sldChg>
      <pc:sldChg chg="del">
        <pc:chgData name="Kim Jacobs" userId="8f669954-0835-477a-95f8-32d6a0df34d3" providerId="ADAL" clId="{747D54A4-EA6E-4CB4-B19E-E09AFD9E7E65}" dt="2021-11-19T12:40:15.167" v="104" actId="47"/>
        <pc:sldMkLst>
          <pc:docMk/>
          <pc:sldMk cId="2453476711" sldId="388"/>
        </pc:sldMkLst>
      </pc:sldChg>
      <pc:sldChg chg="del">
        <pc:chgData name="Kim Jacobs" userId="8f669954-0835-477a-95f8-32d6a0df34d3" providerId="ADAL" clId="{747D54A4-EA6E-4CB4-B19E-E09AFD9E7E65}" dt="2021-11-19T12:40:15.331" v="105" actId="47"/>
        <pc:sldMkLst>
          <pc:docMk/>
          <pc:sldMk cId="35080431" sldId="389"/>
        </pc:sldMkLst>
      </pc:sldChg>
      <pc:sldChg chg="del">
        <pc:chgData name="Kim Jacobs" userId="8f669954-0835-477a-95f8-32d6a0df34d3" providerId="ADAL" clId="{747D54A4-EA6E-4CB4-B19E-E09AFD9E7E65}" dt="2021-11-19T12:40:13.258" v="97" actId="47"/>
        <pc:sldMkLst>
          <pc:docMk/>
          <pc:sldMk cId="3166200962" sldId="390"/>
        </pc:sldMkLst>
      </pc:sldChg>
      <pc:sldChg chg="del">
        <pc:chgData name="Kim Jacobs" userId="8f669954-0835-477a-95f8-32d6a0df34d3" providerId="ADAL" clId="{747D54A4-EA6E-4CB4-B19E-E09AFD9E7E65}" dt="2021-11-19T12:40:15.685" v="107" actId="47"/>
        <pc:sldMkLst>
          <pc:docMk/>
          <pc:sldMk cId="926196008" sldId="391"/>
        </pc:sldMkLst>
      </pc:sldChg>
      <pc:sldChg chg="del">
        <pc:chgData name="Kim Jacobs" userId="8f669954-0835-477a-95f8-32d6a0df34d3" providerId="ADAL" clId="{747D54A4-EA6E-4CB4-B19E-E09AFD9E7E65}" dt="2021-11-19T12:40:15.868" v="108" actId="47"/>
        <pc:sldMkLst>
          <pc:docMk/>
          <pc:sldMk cId="936150446" sldId="392"/>
        </pc:sldMkLst>
      </pc:sldChg>
      <pc:sldChg chg="del">
        <pc:chgData name="Kim Jacobs" userId="8f669954-0835-477a-95f8-32d6a0df34d3" providerId="ADAL" clId="{747D54A4-EA6E-4CB4-B19E-E09AFD9E7E65}" dt="2021-11-19T12:40:16.042" v="109" actId="47"/>
        <pc:sldMkLst>
          <pc:docMk/>
          <pc:sldMk cId="2610204511" sldId="393"/>
        </pc:sldMkLst>
      </pc:sldChg>
      <pc:sldChg chg="del">
        <pc:chgData name="Kim Jacobs" userId="8f669954-0835-477a-95f8-32d6a0df34d3" providerId="ADAL" clId="{747D54A4-EA6E-4CB4-B19E-E09AFD9E7E65}" dt="2021-11-19T12:40:16.213" v="110" actId="47"/>
        <pc:sldMkLst>
          <pc:docMk/>
          <pc:sldMk cId="1902712999" sldId="394"/>
        </pc:sldMkLst>
      </pc:sldChg>
      <pc:sldChg chg="del">
        <pc:chgData name="Kim Jacobs" userId="8f669954-0835-477a-95f8-32d6a0df34d3" providerId="ADAL" clId="{747D54A4-EA6E-4CB4-B19E-E09AFD9E7E65}" dt="2021-11-19T12:40:16.383" v="111" actId="47"/>
        <pc:sldMkLst>
          <pc:docMk/>
          <pc:sldMk cId="3353194202" sldId="395"/>
        </pc:sldMkLst>
      </pc:sldChg>
      <pc:sldChg chg="del">
        <pc:chgData name="Kim Jacobs" userId="8f669954-0835-477a-95f8-32d6a0df34d3" providerId="ADAL" clId="{747D54A4-EA6E-4CB4-B19E-E09AFD9E7E65}" dt="2021-11-19T12:40:16.561" v="112" actId="47"/>
        <pc:sldMkLst>
          <pc:docMk/>
          <pc:sldMk cId="3706516377" sldId="396"/>
        </pc:sldMkLst>
      </pc:sldChg>
      <pc:sldChg chg="del">
        <pc:chgData name="Kim Jacobs" userId="8f669954-0835-477a-95f8-32d6a0df34d3" providerId="ADAL" clId="{747D54A4-EA6E-4CB4-B19E-E09AFD9E7E65}" dt="2021-11-19T12:40:15.490" v="106" actId="47"/>
        <pc:sldMkLst>
          <pc:docMk/>
          <pc:sldMk cId="3581181093" sldId="397"/>
        </pc:sldMkLst>
      </pc:sldChg>
      <pc:sldChg chg="new del">
        <pc:chgData name="Kim Jacobs" userId="8f669954-0835-477a-95f8-32d6a0df34d3" providerId="ADAL" clId="{747D54A4-EA6E-4CB4-B19E-E09AFD9E7E65}" dt="2021-11-19T12:35:52.092" v="18" actId="47"/>
        <pc:sldMkLst>
          <pc:docMk/>
          <pc:sldMk cId="162168656" sldId="398"/>
        </pc:sldMkLst>
      </pc:sldChg>
      <pc:sldChg chg="addSp delSp modSp new mod modClrScheme chgLayout">
        <pc:chgData name="Kim Jacobs" userId="8f669954-0835-477a-95f8-32d6a0df34d3" providerId="ADAL" clId="{747D54A4-EA6E-4CB4-B19E-E09AFD9E7E65}" dt="2021-11-19T12:37:05.363" v="72"/>
        <pc:sldMkLst>
          <pc:docMk/>
          <pc:sldMk cId="1432288889" sldId="398"/>
        </pc:sldMkLst>
        <pc:spChg chg="del">
          <ac:chgData name="Kim Jacobs" userId="8f669954-0835-477a-95f8-32d6a0df34d3" providerId="ADAL" clId="{747D54A4-EA6E-4CB4-B19E-E09AFD9E7E65}" dt="2021-11-19T12:36:23.994" v="21" actId="26606"/>
          <ac:spMkLst>
            <pc:docMk/>
            <pc:sldMk cId="1432288889" sldId="398"/>
            <ac:spMk id="2" creationId="{78BA8062-2FAB-4CB6-8ED8-1D9827928499}"/>
          </ac:spMkLst>
        </pc:spChg>
        <pc:spChg chg="del">
          <ac:chgData name="Kim Jacobs" userId="8f669954-0835-477a-95f8-32d6a0df34d3" providerId="ADAL" clId="{747D54A4-EA6E-4CB4-B19E-E09AFD9E7E65}" dt="2021-11-19T12:36:23.994" v="21" actId="26606"/>
          <ac:spMkLst>
            <pc:docMk/>
            <pc:sldMk cId="1432288889" sldId="398"/>
            <ac:spMk id="3" creationId="{86DC85EC-3EA9-4410-86C0-67B2DAB986B7}"/>
          </ac:spMkLst>
        </pc:spChg>
        <pc:spChg chg="add mod">
          <ac:chgData name="Kim Jacobs" userId="8f669954-0835-477a-95f8-32d6a0df34d3" providerId="ADAL" clId="{747D54A4-EA6E-4CB4-B19E-E09AFD9E7E65}" dt="2021-11-19T12:36:45.151" v="67" actId="255"/>
          <ac:spMkLst>
            <pc:docMk/>
            <pc:sldMk cId="1432288889" sldId="398"/>
            <ac:spMk id="8" creationId="{AB951D6E-C4C0-4571-AF32-A30721AE8335}"/>
          </ac:spMkLst>
        </pc:spChg>
        <pc:spChg chg="add del mod">
          <ac:chgData name="Kim Jacobs" userId="8f669954-0835-477a-95f8-32d6a0df34d3" providerId="ADAL" clId="{747D54A4-EA6E-4CB4-B19E-E09AFD9E7E65}" dt="2021-11-19T12:37:03.427" v="71" actId="478"/>
          <ac:spMkLst>
            <pc:docMk/>
            <pc:sldMk cId="1432288889" sldId="398"/>
            <ac:spMk id="10" creationId="{45E92DA8-4BAF-497F-9ED4-E0F6175EEF7F}"/>
          </ac:spMkLst>
        </pc:spChg>
        <pc:picChg chg="add mod">
          <ac:chgData name="Kim Jacobs" userId="8f669954-0835-477a-95f8-32d6a0df34d3" providerId="ADAL" clId="{747D54A4-EA6E-4CB4-B19E-E09AFD9E7E65}" dt="2021-11-19T12:36:54.701" v="69"/>
          <ac:picMkLst>
            <pc:docMk/>
            <pc:sldMk cId="1432288889" sldId="398"/>
            <ac:picMk id="6" creationId="{4FD9EEB5-00A7-4017-9BF4-AC9CB9F44BC7}"/>
          </ac:picMkLst>
        </pc:picChg>
        <pc:picChg chg="add mod">
          <ac:chgData name="Kim Jacobs" userId="8f669954-0835-477a-95f8-32d6a0df34d3" providerId="ADAL" clId="{747D54A4-EA6E-4CB4-B19E-E09AFD9E7E65}" dt="2021-11-19T12:37:05.363" v="72"/>
          <ac:picMkLst>
            <pc:docMk/>
            <pc:sldMk cId="1432288889" sldId="398"/>
            <ac:picMk id="7" creationId="{4939E051-AAB1-4E9D-B3D4-B70C212AC899}"/>
          </ac:picMkLst>
        </pc:picChg>
      </pc:sldChg>
      <pc:sldChg chg="addSp delSp modSp add del">
        <pc:chgData name="Kim Jacobs" userId="8f669954-0835-477a-95f8-32d6a0df34d3" providerId="ADAL" clId="{747D54A4-EA6E-4CB4-B19E-E09AFD9E7E65}" dt="2021-11-19T12:40:19.440" v="115" actId="47"/>
        <pc:sldMkLst>
          <pc:docMk/>
          <pc:sldMk cId="3935469026" sldId="399"/>
        </pc:sldMkLst>
        <pc:picChg chg="del">
          <ac:chgData name="Kim Jacobs" userId="8f669954-0835-477a-95f8-32d6a0df34d3" providerId="ADAL" clId="{747D54A4-EA6E-4CB4-B19E-E09AFD9E7E65}" dt="2021-11-19T12:37:25.889" v="75" actId="478"/>
          <ac:picMkLst>
            <pc:docMk/>
            <pc:sldMk cId="3935469026" sldId="399"/>
            <ac:picMk id="6" creationId="{4FD9EEB5-00A7-4017-9BF4-AC9CB9F44BC7}"/>
          </ac:picMkLst>
        </pc:picChg>
        <pc:picChg chg="del">
          <ac:chgData name="Kim Jacobs" userId="8f669954-0835-477a-95f8-32d6a0df34d3" providerId="ADAL" clId="{747D54A4-EA6E-4CB4-B19E-E09AFD9E7E65}" dt="2021-11-19T12:37:24.419" v="74" actId="478"/>
          <ac:picMkLst>
            <pc:docMk/>
            <pc:sldMk cId="3935469026" sldId="399"/>
            <ac:picMk id="7" creationId="{4939E051-AAB1-4E9D-B3D4-B70C212AC899}"/>
          </ac:picMkLst>
        </pc:picChg>
        <pc:picChg chg="add mod">
          <ac:chgData name="Kim Jacobs" userId="8f669954-0835-477a-95f8-32d6a0df34d3" providerId="ADAL" clId="{747D54A4-EA6E-4CB4-B19E-E09AFD9E7E65}" dt="2021-11-19T12:37:46.316" v="78" actId="1076"/>
          <ac:picMkLst>
            <pc:docMk/>
            <pc:sldMk cId="3935469026" sldId="399"/>
            <ac:picMk id="22530" creationId="{A20AE124-04DF-4112-A528-043D896431BF}"/>
          </ac:picMkLst>
        </pc:picChg>
        <pc:picChg chg="add mod">
          <ac:chgData name="Kim Jacobs" userId="8f669954-0835-477a-95f8-32d6a0df34d3" providerId="ADAL" clId="{747D54A4-EA6E-4CB4-B19E-E09AFD9E7E65}" dt="2021-11-19T12:38:01.719" v="81" actId="1076"/>
          <ac:picMkLst>
            <pc:docMk/>
            <pc:sldMk cId="3935469026" sldId="399"/>
            <ac:picMk id="22532" creationId="{7ED8A5C7-7C91-466C-B9FF-7876D22897CB}"/>
          </ac:picMkLst>
        </pc:picChg>
      </pc:sldChg>
      <pc:sldChg chg="addSp delSp modSp add del">
        <pc:chgData name="Kim Jacobs" userId="8f669954-0835-477a-95f8-32d6a0df34d3" providerId="ADAL" clId="{747D54A4-EA6E-4CB4-B19E-E09AFD9E7E65}" dt="2021-11-19T12:40:20.343" v="116" actId="47"/>
        <pc:sldMkLst>
          <pc:docMk/>
          <pc:sldMk cId="1100312757" sldId="400"/>
        </pc:sldMkLst>
        <pc:picChg chg="del">
          <ac:chgData name="Kim Jacobs" userId="8f669954-0835-477a-95f8-32d6a0df34d3" providerId="ADAL" clId="{747D54A4-EA6E-4CB4-B19E-E09AFD9E7E65}" dt="2021-11-19T12:38:07.910" v="82" actId="478"/>
          <ac:picMkLst>
            <pc:docMk/>
            <pc:sldMk cId="1100312757" sldId="400"/>
            <ac:picMk id="6" creationId="{4FD9EEB5-00A7-4017-9BF4-AC9CB9F44BC7}"/>
          </ac:picMkLst>
        </pc:picChg>
        <pc:picChg chg="del">
          <ac:chgData name="Kim Jacobs" userId="8f669954-0835-477a-95f8-32d6a0df34d3" providerId="ADAL" clId="{747D54A4-EA6E-4CB4-B19E-E09AFD9E7E65}" dt="2021-11-19T12:38:09.371" v="83" actId="478"/>
          <ac:picMkLst>
            <pc:docMk/>
            <pc:sldMk cId="1100312757" sldId="400"/>
            <ac:picMk id="7" creationId="{4939E051-AAB1-4E9D-B3D4-B70C212AC899}"/>
          </ac:picMkLst>
        </pc:picChg>
        <pc:picChg chg="add mod">
          <ac:chgData name="Kim Jacobs" userId="8f669954-0835-477a-95f8-32d6a0df34d3" providerId="ADAL" clId="{747D54A4-EA6E-4CB4-B19E-E09AFD9E7E65}" dt="2021-11-19T12:38:30.054" v="87" actId="14100"/>
          <ac:picMkLst>
            <pc:docMk/>
            <pc:sldMk cId="1100312757" sldId="400"/>
            <ac:picMk id="21506" creationId="{E5F74B8B-535A-4463-8FBB-3CFD31B6AD75}"/>
          </ac:picMkLst>
        </pc:picChg>
        <pc:picChg chg="add mod">
          <ac:chgData name="Kim Jacobs" userId="8f669954-0835-477a-95f8-32d6a0df34d3" providerId="ADAL" clId="{747D54A4-EA6E-4CB4-B19E-E09AFD9E7E65}" dt="2021-11-19T12:38:43.952" v="90" actId="1076"/>
          <ac:picMkLst>
            <pc:docMk/>
            <pc:sldMk cId="1100312757" sldId="400"/>
            <ac:picMk id="21508" creationId="{CFA9BCB1-86C0-43DD-82C9-4AB302AD1BEA}"/>
          </ac:picMkLst>
        </pc:picChg>
      </pc:sldChg>
      <pc:sldChg chg="modSp mod modClrScheme chgLayout">
        <pc:chgData name="Kim Jacobs" userId="8f669954-0835-477a-95f8-32d6a0df34d3" providerId="ADAL" clId="{747D54A4-EA6E-4CB4-B19E-E09AFD9E7E65}" dt="2021-11-19T12:40:48.857" v="148" actId="20577"/>
        <pc:sldMkLst>
          <pc:docMk/>
          <pc:sldMk cId="3316192284" sldId="401"/>
        </pc:sldMkLst>
        <pc:spChg chg="mod ord">
          <ac:chgData name="Kim Jacobs" userId="8f669954-0835-477a-95f8-32d6a0df34d3" providerId="ADAL" clId="{747D54A4-EA6E-4CB4-B19E-E09AFD9E7E65}" dt="2021-11-19T12:40:48.857" v="148" actId="20577"/>
          <ac:spMkLst>
            <pc:docMk/>
            <pc:sldMk cId="3316192284" sldId="401"/>
            <ac:spMk id="4" creationId="{00000000-0000-0000-0000-000000000000}"/>
          </ac:spMkLst>
        </pc:spChg>
      </pc:sldChg>
      <pc:sldChg chg="modSp mod modClrScheme chgLayout">
        <pc:chgData name="Kim Jacobs" userId="8f669954-0835-477a-95f8-32d6a0df34d3" providerId="ADAL" clId="{747D54A4-EA6E-4CB4-B19E-E09AFD9E7E65}" dt="2021-11-19T12:41:55.895" v="169" actId="20577"/>
        <pc:sldMkLst>
          <pc:docMk/>
          <pc:sldMk cId="1962345105" sldId="402"/>
        </pc:sldMkLst>
        <pc:spChg chg="mod ord">
          <ac:chgData name="Kim Jacobs" userId="8f669954-0835-477a-95f8-32d6a0df34d3" providerId="ADAL" clId="{747D54A4-EA6E-4CB4-B19E-E09AFD9E7E65}" dt="2021-11-19T12:41:55.895" v="169" actId="20577"/>
          <ac:spMkLst>
            <pc:docMk/>
            <pc:sldMk cId="1962345105" sldId="402"/>
            <ac:spMk id="4" creationId="{00000000-0000-0000-0000-000000000000}"/>
          </ac:spMkLst>
        </pc:spChg>
      </pc:sldChg>
      <pc:sldChg chg="addSp delSp modSp new mod ord addCm delCm modCm">
        <pc:chgData name="Kim Jacobs" userId="8f669954-0835-477a-95f8-32d6a0df34d3" providerId="ADAL" clId="{747D54A4-EA6E-4CB4-B19E-E09AFD9E7E65}" dt="2021-11-19T13:16:08.231" v="565"/>
        <pc:sldMkLst>
          <pc:docMk/>
          <pc:sldMk cId="49527599" sldId="403"/>
        </pc:sldMkLst>
        <pc:spChg chg="mod">
          <ac:chgData name="Kim Jacobs" userId="8f669954-0835-477a-95f8-32d6a0df34d3" providerId="ADAL" clId="{747D54A4-EA6E-4CB4-B19E-E09AFD9E7E65}" dt="2021-11-19T12:42:35.769" v="185" actId="20577"/>
          <ac:spMkLst>
            <pc:docMk/>
            <pc:sldMk cId="49527599" sldId="403"/>
            <ac:spMk id="2" creationId="{B48B6CE0-1659-41BA-ACD8-D2E212D09FD2}"/>
          </ac:spMkLst>
        </pc:spChg>
        <pc:spChg chg="del">
          <ac:chgData name="Kim Jacobs" userId="8f669954-0835-477a-95f8-32d6a0df34d3" providerId="ADAL" clId="{747D54A4-EA6E-4CB4-B19E-E09AFD9E7E65}" dt="2021-11-19T12:42:30.004" v="176"/>
          <ac:spMkLst>
            <pc:docMk/>
            <pc:sldMk cId="49527599" sldId="403"/>
            <ac:spMk id="3" creationId="{578648F6-FF73-49C4-BD7C-E417AF636A78}"/>
          </ac:spMkLst>
        </pc:spChg>
        <pc:spChg chg="add del mod">
          <ac:chgData name="Kim Jacobs" userId="8f669954-0835-477a-95f8-32d6a0df34d3" providerId="ADAL" clId="{747D54A4-EA6E-4CB4-B19E-E09AFD9E7E65}" dt="2021-11-19T13:12:08.652" v="548"/>
          <ac:spMkLst>
            <pc:docMk/>
            <pc:sldMk cId="49527599" sldId="403"/>
            <ac:spMk id="4" creationId="{F34A52C9-5C0E-4DA0-8A46-9E0A996EDCB6}"/>
          </ac:spMkLst>
        </pc:spChg>
        <pc:spChg chg="add del mod">
          <ac:chgData name="Kim Jacobs" userId="8f669954-0835-477a-95f8-32d6a0df34d3" providerId="ADAL" clId="{747D54A4-EA6E-4CB4-B19E-E09AFD9E7E65}" dt="2021-11-19T13:12:11.357" v="549"/>
          <ac:spMkLst>
            <pc:docMk/>
            <pc:sldMk cId="49527599" sldId="403"/>
            <ac:spMk id="5" creationId="{158A7586-098B-4DB7-AD86-9E675968A47F}"/>
          </ac:spMkLst>
        </pc:spChg>
        <pc:spChg chg="add del mod">
          <ac:chgData name="Kim Jacobs" userId="8f669954-0835-477a-95f8-32d6a0df34d3" providerId="ADAL" clId="{747D54A4-EA6E-4CB4-B19E-E09AFD9E7E65}" dt="2021-11-19T13:12:26.947" v="552" actId="478"/>
          <ac:spMkLst>
            <pc:docMk/>
            <pc:sldMk cId="49527599" sldId="403"/>
            <ac:spMk id="6" creationId="{DC19B681-6F6F-4755-B6D5-F92B2B069B60}"/>
          </ac:spMkLst>
        </pc:spChg>
        <pc:spChg chg="add">
          <ac:chgData name="Kim Jacobs" userId="8f669954-0835-477a-95f8-32d6a0df34d3" providerId="ADAL" clId="{747D54A4-EA6E-4CB4-B19E-E09AFD9E7E65}" dt="2021-11-19T13:12:20.512" v="550"/>
          <ac:spMkLst>
            <pc:docMk/>
            <pc:sldMk cId="49527599" sldId="403"/>
            <ac:spMk id="7" creationId="{64647098-F3AD-4FAF-8DA2-CEAA0C79F289}"/>
          </ac:spMkLst>
        </pc:spChg>
        <pc:spChg chg="add del mod">
          <ac:chgData name="Kim Jacobs" userId="8f669954-0835-477a-95f8-32d6a0df34d3" providerId="ADAL" clId="{747D54A4-EA6E-4CB4-B19E-E09AFD9E7E65}" dt="2021-11-19T13:12:32.294" v="554" actId="478"/>
          <ac:spMkLst>
            <pc:docMk/>
            <pc:sldMk cId="49527599" sldId="403"/>
            <ac:spMk id="8" creationId="{98BED27A-2063-45F6-A42E-3C927C97FA88}"/>
          </ac:spMkLst>
        </pc:spChg>
        <pc:spChg chg="add del mod">
          <ac:chgData name="Kim Jacobs" userId="8f669954-0835-477a-95f8-32d6a0df34d3" providerId="ADAL" clId="{747D54A4-EA6E-4CB4-B19E-E09AFD9E7E65}" dt="2021-11-19T13:12:34.816" v="556" actId="478"/>
          <ac:spMkLst>
            <pc:docMk/>
            <pc:sldMk cId="49527599" sldId="403"/>
            <ac:spMk id="9" creationId="{B458A770-FD8A-44DB-BF75-7532AD483547}"/>
          </ac:spMkLst>
        </pc:spChg>
        <pc:spChg chg="add mod">
          <ac:chgData name="Kim Jacobs" userId="8f669954-0835-477a-95f8-32d6a0df34d3" providerId="ADAL" clId="{747D54A4-EA6E-4CB4-B19E-E09AFD9E7E65}" dt="2021-11-19T13:12:46.213" v="557"/>
          <ac:spMkLst>
            <pc:docMk/>
            <pc:sldMk cId="49527599" sldId="403"/>
            <ac:spMk id="10" creationId="{AA1A92B6-19F3-4119-A755-CBC5CE764F32}"/>
          </ac:spMkLst>
        </pc:spChg>
        <pc:picChg chg="add mod">
          <ac:chgData name="Kim Jacobs" userId="8f669954-0835-477a-95f8-32d6a0df34d3" providerId="ADAL" clId="{747D54A4-EA6E-4CB4-B19E-E09AFD9E7E65}" dt="2021-11-19T13:13:05.159" v="560" actId="1076"/>
          <ac:picMkLst>
            <pc:docMk/>
            <pc:sldMk cId="49527599" sldId="403"/>
            <ac:picMk id="11" creationId="{CA7E0EFF-4DC4-47A9-A961-E6C08D8DEB74}"/>
          </ac:picMkLst>
        </pc:picChg>
        <pc:picChg chg="add del mod">
          <ac:chgData name="Kim Jacobs" userId="8f669954-0835-477a-95f8-32d6a0df34d3" providerId="ADAL" clId="{747D54A4-EA6E-4CB4-B19E-E09AFD9E7E65}" dt="2021-11-19T13:12:06.312" v="547" actId="478"/>
          <ac:picMkLst>
            <pc:docMk/>
            <pc:sldMk cId="49527599" sldId="403"/>
            <ac:picMk id="24578" creationId="{316FCF55-6D31-497B-BEE3-E956B3BBC2C4}"/>
          </ac:picMkLst>
        </pc:picChg>
      </pc:sldChg>
      <pc:sldChg chg="new del">
        <pc:chgData name="Kim Jacobs" userId="8f669954-0835-477a-95f8-32d6a0df34d3" providerId="ADAL" clId="{747D54A4-EA6E-4CB4-B19E-E09AFD9E7E65}" dt="2021-11-19T12:42:06.146" v="171" actId="47"/>
        <pc:sldMkLst>
          <pc:docMk/>
          <pc:sldMk cId="284683261" sldId="403"/>
        </pc:sldMkLst>
      </pc:sldChg>
      <pc:sldChg chg="addSp delSp modSp new mod modClrScheme addCm delCm modCm chgLayout">
        <pc:chgData name="Kim Jacobs" userId="8f669954-0835-477a-95f8-32d6a0df34d3" providerId="ADAL" clId="{747D54A4-EA6E-4CB4-B19E-E09AFD9E7E65}" dt="2021-11-19T13:18:35.265" v="576"/>
        <pc:sldMkLst>
          <pc:docMk/>
          <pc:sldMk cId="486967503" sldId="404"/>
        </pc:sldMkLst>
        <pc:spChg chg="mod">
          <ac:chgData name="Kim Jacobs" userId="8f669954-0835-477a-95f8-32d6a0df34d3" providerId="ADAL" clId="{747D54A4-EA6E-4CB4-B19E-E09AFD9E7E65}" dt="2021-11-19T12:45:16.131" v="260" actId="26606"/>
          <ac:spMkLst>
            <pc:docMk/>
            <pc:sldMk cId="486967503" sldId="404"/>
            <ac:spMk id="2" creationId="{70FA5233-6454-4B79-911F-277E9830ECF1}"/>
          </ac:spMkLst>
        </pc:spChg>
        <pc:spChg chg="del">
          <ac:chgData name="Kim Jacobs" userId="8f669954-0835-477a-95f8-32d6a0df34d3" providerId="ADAL" clId="{747D54A4-EA6E-4CB4-B19E-E09AFD9E7E65}" dt="2021-11-19T12:44:19.753" v="196"/>
          <ac:spMkLst>
            <pc:docMk/>
            <pc:sldMk cId="486967503" sldId="404"/>
            <ac:spMk id="3" creationId="{0FFBB5CA-AB22-44F6-9C20-1EA25169805C}"/>
          </ac:spMkLst>
        </pc:spChg>
        <pc:spChg chg="add del mod">
          <ac:chgData name="Kim Jacobs" userId="8f669954-0835-477a-95f8-32d6a0df34d3" providerId="ADAL" clId="{747D54A4-EA6E-4CB4-B19E-E09AFD9E7E65}" dt="2021-11-19T13:17:15.778" v="567"/>
          <ac:spMkLst>
            <pc:docMk/>
            <pc:sldMk cId="486967503" sldId="404"/>
            <ac:spMk id="5" creationId="{BD50E319-C7DF-442C-BA40-3E80A903D0C3}"/>
          </ac:spMkLst>
        </pc:spChg>
        <pc:spChg chg="add del mod">
          <ac:chgData name="Kim Jacobs" userId="8f669954-0835-477a-95f8-32d6a0df34d3" providerId="ADAL" clId="{747D54A4-EA6E-4CB4-B19E-E09AFD9E7E65}" dt="2021-11-19T13:17:20.509" v="568"/>
          <ac:spMkLst>
            <pc:docMk/>
            <pc:sldMk cId="486967503" sldId="404"/>
            <ac:spMk id="6" creationId="{35B9C974-D052-41D3-A9C7-6126B28D558D}"/>
          </ac:spMkLst>
        </pc:spChg>
        <pc:picChg chg="add mod">
          <ac:chgData name="Kim Jacobs" userId="8f669954-0835-477a-95f8-32d6a0df34d3" providerId="ADAL" clId="{747D54A4-EA6E-4CB4-B19E-E09AFD9E7E65}" dt="2021-11-19T13:17:27.589" v="571" actId="27614"/>
          <ac:picMkLst>
            <pc:docMk/>
            <pc:sldMk cId="486967503" sldId="404"/>
            <ac:picMk id="9" creationId="{F0CAC266-8005-4489-86A6-7747BF6E000B}"/>
          </ac:picMkLst>
        </pc:picChg>
        <pc:picChg chg="add del mod">
          <ac:chgData name="Kim Jacobs" userId="8f669954-0835-477a-95f8-32d6a0df34d3" providerId="ADAL" clId="{747D54A4-EA6E-4CB4-B19E-E09AFD9E7E65}" dt="2021-11-19T13:17:13.560" v="566" actId="478"/>
          <ac:picMkLst>
            <pc:docMk/>
            <pc:sldMk cId="486967503" sldId="404"/>
            <ac:picMk id="25602" creationId="{523B0993-2291-458B-A145-82168155EAC5}"/>
          </ac:picMkLst>
        </pc:picChg>
      </pc:sldChg>
      <pc:sldChg chg="addSp delSp modSp new mod modClrScheme addCm modCm chgLayout">
        <pc:chgData name="Kim Jacobs" userId="8f669954-0835-477a-95f8-32d6a0df34d3" providerId="ADAL" clId="{747D54A4-EA6E-4CB4-B19E-E09AFD9E7E65}" dt="2021-11-19T13:20:22.361" v="584"/>
        <pc:sldMkLst>
          <pc:docMk/>
          <pc:sldMk cId="2079136682" sldId="405"/>
        </pc:sldMkLst>
        <pc:spChg chg="mod">
          <ac:chgData name="Kim Jacobs" userId="8f669954-0835-477a-95f8-32d6a0df34d3" providerId="ADAL" clId="{747D54A4-EA6E-4CB4-B19E-E09AFD9E7E65}" dt="2021-11-19T13:19:16.267" v="579" actId="26606"/>
          <ac:spMkLst>
            <pc:docMk/>
            <pc:sldMk cId="2079136682" sldId="405"/>
            <ac:spMk id="2" creationId="{A600AFCA-48CD-43EC-8E7B-6BF1828DB669}"/>
          </ac:spMkLst>
        </pc:spChg>
        <pc:spChg chg="del">
          <ac:chgData name="Kim Jacobs" userId="8f669954-0835-477a-95f8-32d6a0df34d3" providerId="ADAL" clId="{747D54A4-EA6E-4CB4-B19E-E09AFD9E7E65}" dt="2021-11-19T12:45:03.057" v="256"/>
          <ac:spMkLst>
            <pc:docMk/>
            <pc:sldMk cId="2079136682" sldId="405"/>
            <ac:spMk id="3" creationId="{42BF5B32-FA64-43B1-9C80-498E7976532F}"/>
          </ac:spMkLst>
        </pc:spChg>
        <pc:spChg chg="add del mod">
          <ac:chgData name="Kim Jacobs" userId="8f669954-0835-477a-95f8-32d6a0df34d3" providerId="ADAL" clId="{747D54A4-EA6E-4CB4-B19E-E09AFD9E7E65}" dt="2021-11-19T13:19:13.866" v="578"/>
          <ac:spMkLst>
            <pc:docMk/>
            <pc:sldMk cId="2079136682" sldId="405"/>
            <ac:spMk id="5" creationId="{D635C067-4D45-4409-9460-73F116765975}"/>
          </ac:spMkLst>
        </pc:spChg>
        <pc:picChg chg="add mod">
          <ac:chgData name="Kim Jacobs" userId="8f669954-0835-477a-95f8-32d6a0df34d3" providerId="ADAL" clId="{747D54A4-EA6E-4CB4-B19E-E09AFD9E7E65}" dt="2021-11-19T13:19:22.477" v="581" actId="27614"/>
          <ac:picMkLst>
            <pc:docMk/>
            <pc:sldMk cId="2079136682" sldId="405"/>
            <ac:picMk id="6" creationId="{DA4A482E-F083-4F88-B7E9-BDF8BCAA157E}"/>
          </ac:picMkLst>
        </pc:picChg>
        <pc:picChg chg="add del mod">
          <ac:chgData name="Kim Jacobs" userId="8f669954-0835-477a-95f8-32d6a0df34d3" providerId="ADAL" clId="{747D54A4-EA6E-4CB4-B19E-E09AFD9E7E65}" dt="2021-11-19T13:19:09.169" v="577" actId="478"/>
          <ac:picMkLst>
            <pc:docMk/>
            <pc:sldMk cId="2079136682" sldId="405"/>
            <ac:picMk id="26626" creationId="{9E59521F-C826-4DB8-AC99-06CD9CF18753}"/>
          </ac:picMkLst>
        </pc:picChg>
      </pc:sldChg>
      <pc:sldChg chg="addSp delSp modSp new mod modClrScheme addCm modCm chgLayout">
        <pc:chgData name="Kim Jacobs" userId="8f669954-0835-477a-95f8-32d6a0df34d3" providerId="ADAL" clId="{747D54A4-EA6E-4CB4-B19E-E09AFD9E7E65}" dt="2021-11-19T13:21:27.703" v="586"/>
        <pc:sldMkLst>
          <pc:docMk/>
          <pc:sldMk cId="3000052901" sldId="406"/>
        </pc:sldMkLst>
        <pc:spChg chg="mod">
          <ac:chgData name="Kim Jacobs" userId="8f669954-0835-477a-95f8-32d6a0df34d3" providerId="ADAL" clId="{747D54A4-EA6E-4CB4-B19E-E09AFD9E7E65}" dt="2021-11-19T12:45:29.831" v="262" actId="26606"/>
          <ac:spMkLst>
            <pc:docMk/>
            <pc:sldMk cId="3000052901" sldId="406"/>
            <ac:spMk id="2" creationId="{198EE470-2364-4553-8576-AA60A50DE374}"/>
          </ac:spMkLst>
        </pc:spChg>
        <pc:spChg chg="del">
          <ac:chgData name="Kim Jacobs" userId="8f669954-0835-477a-95f8-32d6a0df34d3" providerId="ADAL" clId="{747D54A4-EA6E-4CB4-B19E-E09AFD9E7E65}" dt="2021-11-19T12:45:27.283" v="261"/>
          <ac:spMkLst>
            <pc:docMk/>
            <pc:sldMk cId="3000052901" sldId="406"/>
            <ac:spMk id="3" creationId="{4C0A300A-960A-4727-856D-EB40727F9539}"/>
          </ac:spMkLst>
        </pc:spChg>
        <pc:picChg chg="add mod">
          <ac:chgData name="Kim Jacobs" userId="8f669954-0835-477a-95f8-32d6a0df34d3" providerId="ADAL" clId="{747D54A4-EA6E-4CB4-B19E-E09AFD9E7E65}" dt="2021-11-19T12:45:29.831" v="262" actId="26606"/>
          <ac:picMkLst>
            <pc:docMk/>
            <pc:sldMk cId="3000052901" sldId="406"/>
            <ac:picMk id="27650" creationId="{97873EA1-004A-4156-A037-6306D805F187}"/>
          </ac:picMkLst>
        </pc:picChg>
        <pc:picChg chg="add del">
          <ac:chgData name="Kim Jacobs" userId="8f669954-0835-477a-95f8-32d6a0df34d3" providerId="ADAL" clId="{747D54A4-EA6E-4CB4-B19E-E09AFD9E7E65}" dt="2021-11-19T12:58:54.356" v="266" actId="21"/>
          <ac:picMkLst>
            <pc:docMk/>
            <pc:sldMk cId="3000052901" sldId="406"/>
            <ac:picMk id="27652" creationId="{BA0420A2-7D4A-4802-AA6A-690F94B1DDBA}"/>
          </ac:picMkLst>
        </pc:picChg>
      </pc:sldChg>
      <pc:sldChg chg="addSp delSp modSp mod modClrScheme chgLayout">
        <pc:chgData name="Kim Jacobs" userId="8f669954-0835-477a-95f8-32d6a0df34d3" providerId="ADAL" clId="{747D54A4-EA6E-4CB4-B19E-E09AFD9E7E65}" dt="2021-11-19T13:02:42.342" v="346" actId="1076"/>
        <pc:sldMkLst>
          <pc:docMk/>
          <pc:sldMk cId="3310035687" sldId="407"/>
        </pc:sldMkLst>
        <pc:spChg chg="mod">
          <ac:chgData name="Kim Jacobs" userId="8f669954-0835-477a-95f8-32d6a0df34d3" providerId="ADAL" clId="{747D54A4-EA6E-4CB4-B19E-E09AFD9E7E65}" dt="2021-11-19T13:02:26.236" v="343" actId="1076"/>
          <ac:spMkLst>
            <pc:docMk/>
            <pc:sldMk cId="3310035687" sldId="407"/>
            <ac:spMk id="2" creationId="{B48B6CE0-1659-41BA-ACD8-D2E212D09FD2}"/>
          </ac:spMkLst>
        </pc:spChg>
        <pc:spChg chg="add del mod">
          <ac:chgData name="Kim Jacobs" userId="8f669954-0835-477a-95f8-32d6a0df34d3" providerId="ADAL" clId="{747D54A4-EA6E-4CB4-B19E-E09AFD9E7E65}" dt="2021-11-19T13:00:25.088" v="322" actId="26606"/>
          <ac:spMkLst>
            <pc:docMk/>
            <pc:sldMk cId="3310035687" sldId="407"/>
            <ac:spMk id="3" creationId="{BA468718-08C7-4E61-BA72-40DE86FAAEC2}"/>
          </ac:spMkLst>
        </pc:spChg>
        <pc:spChg chg="add del mod">
          <ac:chgData name="Kim Jacobs" userId="8f669954-0835-477a-95f8-32d6a0df34d3" providerId="ADAL" clId="{747D54A4-EA6E-4CB4-B19E-E09AFD9E7E65}" dt="2021-11-19T13:01:23.977" v="327"/>
          <ac:spMkLst>
            <pc:docMk/>
            <pc:sldMk cId="3310035687" sldId="407"/>
            <ac:spMk id="8" creationId="{46719DA2-66C5-4E7E-91C7-B807711B40B0}"/>
          </ac:spMkLst>
        </pc:spChg>
        <pc:spChg chg="add mod">
          <ac:chgData name="Kim Jacobs" userId="8f669954-0835-477a-95f8-32d6a0df34d3" providerId="ADAL" clId="{747D54A4-EA6E-4CB4-B19E-E09AFD9E7E65}" dt="2021-11-19T13:02:42.342" v="346" actId="1076"/>
          <ac:spMkLst>
            <pc:docMk/>
            <pc:sldMk cId="3310035687" sldId="407"/>
            <ac:spMk id="10" creationId="{EB18BB1D-9073-432B-8633-62A7627AE8F1}"/>
          </ac:spMkLst>
        </pc:spChg>
        <pc:picChg chg="del mod">
          <ac:chgData name="Kim Jacobs" userId="8f669954-0835-477a-95f8-32d6a0df34d3" providerId="ADAL" clId="{747D54A4-EA6E-4CB4-B19E-E09AFD9E7E65}" dt="2021-11-19T13:00:18.894" v="321" actId="478"/>
          <ac:picMkLst>
            <pc:docMk/>
            <pc:sldMk cId="3310035687" sldId="407"/>
            <ac:picMk id="24578" creationId="{316FCF55-6D31-497B-BEE3-E956B3BBC2C4}"/>
          </ac:picMkLst>
        </pc:picChg>
        <pc:picChg chg="add mod">
          <ac:chgData name="Kim Jacobs" userId="8f669954-0835-477a-95f8-32d6a0df34d3" providerId="ADAL" clId="{747D54A4-EA6E-4CB4-B19E-E09AFD9E7E65}" dt="2021-11-19T13:02:30.985" v="344" actId="1076"/>
          <ac:picMkLst>
            <pc:docMk/>
            <pc:sldMk cId="3310035687" sldId="407"/>
            <ac:picMk id="32770" creationId="{9714F87B-46A9-4814-BE64-22490B07C6EF}"/>
          </ac:picMkLst>
        </pc:picChg>
      </pc:sldChg>
      <pc:sldChg chg="addSp modSp mod">
        <pc:chgData name="Kim Jacobs" userId="8f669954-0835-477a-95f8-32d6a0df34d3" providerId="ADAL" clId="{747D54A4-EA6E-4CB4-B19E-E09AFD9E7E65}" dt="2021-11-19T13:04:48.292" v="407" actId="20577"/>
        <pc:sldMkLst>
          <pc:docMk/>
          <pc:sldMk cId="1572036176" sldId="408"/>
        </pc:sldMkLst>
        <pc:spChg chg="mod">
          <ac:chgData name="Kim Jacobs" userId="8f669954-0835-477a-95f8-32d6a0df34d3" providerId="ADAL" clId="{747D54A4-EA6E-4CB4-B19E-E09AFD9E7E65}" dt="2021-11-19T13:03:36.110" v="390" actId="20577"/>
          <ac:spMkLst>
            <pc:docMk/>
            <pc:sldMk cId="1572036176" sldId="408"/>
            <ac:spMk id="2" creationId="{70FA5233-6454-4B79-911F-277E9830ECF1}"/>
          </ac:spMkLst>
        </pc:spChg>
        <pc:spChg chg="add mod">
          <ac:chgData name="Kim Jacobs" userId="8f669954-0835-477a-95f8-32d6a0df34d3" providerId="ADAL" clId="{747D54A4-EA6E-4CB4-B19E-E09AFD9E7E65}" dt="2021-11-19T13:04:48.292" v="407" actId="20577"/>
          <ac:spMkLst>
            <pc:docMk/>
            <pc:sldMk cId="1572036176" sldId="408"/>
            <ac:spMk id="3" creationId="{1BC01B4C-C6D0-42C9-87BE-F5DEC885A7A2}"/>
          </ac:spMkLst>
        </pc:spChg>
        <pc:picChg chg="mod">
          <ac:chgData name="Kim Jacobs" userId="8f669954-0835-477a-95f8-32d6a0df34d3" providerId="ADAL" clId="{747D54A4-EA6E-4CB4-B19E-E09AFD9E7E65}" dt="2021-11-19T13:03:54.928" v="392" actId="1076"/>
          <ac:picMkLst>
            <pc:docMk/>
            <pc:sldMk cId="1572036176" sldId="408"/>
            <ac:picMk id="25602" creationId="{523B0993-2291-458B-A145-82168155EAC5}"/>
          </ac:picMkLst>
        </pc:picChg>
      </pc:sldChg>
      <pc:sldChg chg="addSp modSp mod">
        <pc:chgData name="Kim Jacobs" userId="8f669954-0835-477a-95f8-32d6a0df34d3" providerId="ADAL" clId="{747D54A4-EA6E-4CB4-B19E-E09AFD9E7E65}" dt="2021-11-19T13:07:38.936" v="528" actId="14100"/>
        <pc:sldMkLst>
          <pc:docMk/>
          <pc:sldMk cId="3739852975" sldId="409"/>
        </pc:sldMkLst>
        <pc:spChg chg="mod">
          <ac:chgData name="Kim Jacobs" userId="8f669954-0835-477a-95f8-32d6a0df34d3" providerId="ADAL" clId="{747D54A4-EA6E-4CB4-B19E-E09AFD9E7E65}" dt="2021-11-19T13:05:25.402" v="461" actId="20577"/>
          <ac:spMkLst>
            <pc:docMk/>
            <pc:sldMk cId="3739852975" sldId="409"/>
            <ac:spMk id="2" creationId="{A600AFCA-48CD-43EC-8E7B-6BF1828DB669}"/>
          </ac:spMkLst>
        </pc:spChg>
        <pc:spChg chg="add mod">
          <ac:chgData name="Kim Jacobs" userId="8f669954-0835-477a-95f8-32d6a0df34d3" providerId="ADAL" clId="{747D54A4-EA6E-4CB4-B19E-E09AFD9E7E65}" dt="2021-11-19T13:07:38.936" v="528" actId="14100"/>
          <ac:spMkLst>
            <pc:docMk/>
            <pc:sldMk cId="3739852975" sldId="409"/>
            <ac:spMk id="3" creationId="{E2D4BB5D-C866-4600-8E83-D20D7A5E0F39}"/>
          </ac:spMkLst>
        </pc:spChg>
        <pc:picChg chg="mod">
          <ac:chgData name="Kim Jacobs" userId="8f669954-0835-477a-95f8-32d6a0df34d3" providerId="ADAL" clId="{747D54A4-EA6E-4CB4-B19E-E09AFD9E7E65}" dt="2021-11-19T13:06:54.205" v="511" actId="1076"/>
          <ac:picMkLst>
            <pc:docMk/>
            <pc:sldMk cId="3739852975" sldId="409"/>
            <ac:picMk id="26626" creationId="{9E59521F-C826-4DB8-AC99-06CD9CF18753}"/>
          </ac:picMkLst>
        </pc:picChg>
      </pc:sldChg>
      <pc:sldChg chg="addSp delSp modSp mod">
        <pc:chgData name="Kim Jacobs" userId="8f669954-0835-477a-95f8-32d6a0df34d3" providerId="ADAL" clId="{747D54A4-EA6E-4CB4-B19E-E09AFD9E7E65}" dt="2021-11-19T13:08:50.506" v="546" actId="1076"/>
        <pc:sldMkLst>
          <pc:docMk/>
          <pc:sldMk cId="3264144479" sldId="410"/>
        </pc:sldMkLst>
        <pc:spChg chg="mod">
          <ac:chgData name="Kim Jacobs" userId="8f669954-0835-477a-95f8-32d6a0df34d3" providerId="ADAL" clId="{747D54A4-EA6E-4CB4-B19E-E09AFD9E7E65}" dt="2021-11-19T13:05:35.753" v="491" actId="20577"/>
          <ac:spMkLst>
            <pc:docMk/>
            <pc:sldMk cId="3264144479" sldId="410"/>
            <ac:spMk id="2" creationId="{198EE470-2364-4553-8576-AA60A50DE374}"/>
          </ac:spMkLst>
        </pc:spChg>
        <pc:spChg chg="add mod">
          <ac:chgData name="Kim Jacobs" userId="8f669954-0835-477a-95f8-32d6a0df34d3" providerId="ADAL" clId="{747D54A4-EA6E-4CB4-B19E-E09AFD9E7E65}" dt="2021-11-19T13:08:50.506" v="546" actId="1076"/>
          <ac:spMkLst>
            <pc:docMk/>
            <pc:sldMk cId="3264144479" sldId="410"/>
            <ac:spMk id="3" creationId="{E2852EC9-BFE3-4770-B6A4-07F9EA324A21}"/>
          </ac:spMkLst>
        </pc:spChg>
        <pc:picChg chg="mod">
          <ac:chgData name="Kim Jacobs" userId="8f669954-0835-477a-95f8-32d6a0df34d3" providerId="ADAL" clId="{747D54A4-EA6E-4CB4-B19E-E09AFD9E7E65}" dt="2021-11-19T13:07:48.433" v="530" actId="1076"/>
          <ac:picMkLst>
            <pc:docMk/>
            <pc:sldMk cId="3264144479" sldId="410"/>
            <ac:picMk id="27650" creationId="{97873EA1-004A-4156-A037-6306D805F187}"/>
          </ac:picMkLst>
        </pc:picChg>
        <pc:picChg chg="del">
          <ac:chgData name="Kim Jacobs" userId="8f669954-0835-477a-95f8-32d6a0df34d3" providerId="ADAL" clId="{747D54A4-EA6E-4CB4-B19E-E09AFD9E7E65}" dt="2021-11-19T13:05:37.980" v="492" actId="478"/>
          <ac:picMkLst>
            <pc:docMk/>
            <pc:sldMk cId="3264144479" sldId="410"/>
            <ac:picMk id="27652" creationId="{BA0420A2-7D4A-4802-AA6A-690F94B1DDBA}"/>
          </ac:picMkLst>
        </pc:picChg>
      </pc:sldChg>
      <pc:sldChg chg="del">
        <pc:chgData name="Kim Jacobs" userId="8f669954-0835-477a-95f8-32d6a0df34d3" providerId="ADAL" clId="{747D54A4-EA6E-4CB4-B19E-E09AFD9E7E65}" dt="2021-11-19T12:58:44.786" v="264"/>
        <pc:sldMkLst>
          <pc:docMk/>
          <pc:sldMk cId="2091208998" sldId="411"/>
        </pc:sldMkLst>
      </pc:sldChg>
      <pc:sldChg chg="addSp delSp modSp new mod">
        <pc:chgData name="Kim Jacobs" userId="8f669954-0835-477a-95f8-32d6a0df34d3" providerId="ADAL" clId="{747D54A4-EA6E-4CB4-B19E-E09AFD9E7E65}" dt="2021-11-19T13:06:44.256" v="509" actId="1076"/>
        <pc:sldMkLst>
          <pc:docMk/>
          <pc:sldMk cId="2351283883" sldId="411"/>
        </pc:sldMkLst>
        <pc:spChg chg="del">
          <ac:chgData name="Kim Jacobs" userId="8f669954-0835-477a-95f8-32d6a0df34d3" providerId="ADAL" clId="{747D54A4-EA6E-4CB4-B19E-E09AFD9E7E65}" dt="2021-11-19T12:59:01.068" v="268" actId="26606"/>
          <ac:spMkLst>
            <pc:docMk/>
            <pc:sldMk cId="2351283883" sldId="411"/>
            <ac:spMk id="2" creationId="{7853275B-A798-45B4-81E0-A39FBE2E116C}"/>
          </ac:spMkLst>
        </pc:spChg>
        <pc:spChg chg="del">
          <ac:chgData name="Kim Jacobs" userId="8f669954-0835-477a-95f8-32d6a0df34d3" providerId="ADAL" clId="{747D54A4-EA6E-4CB4-B19E-E09AFD9E7E65}" dt="2021-11-19T12:58:57.536" v="267"/>
          <ac:spMkLst>
            <pc:docMk/>
            <pc:sldMk cId="2351283883" sldId="411"/>
            <ac:spMk id="3" creationId="{9BF623CB-10C1-4F5E-AAA1-E6B216208652}"/>
          </ac:spMkLst>
        </pc:spChg>
        <pc:spChg chg="add mod">
          <ac:chgData name="Kim Jacobs" userId="8f669954-0835-477a-95f8-32d6a0df34d3" providerId="ADAL" clId="{747D54A4-EA6E-4CB4-B19E-E09AFD9E7E65}" dt="2021-11-19T13:06:44.256" v="509" actId="1076"/>
          <ac:spMkLst>
            <pc:docMk/>
            <pc:sldMk cId="2351283883" sldId="411"/>
            <ac:spMk id="5" creationId="{B14B2665-3F02-4300-BCA1-A0ADDA3DB099}"/>
          </ac:spMkLst>
        </pc:spChg>
        <pc:spChg chg="add mod">
          <ac:chgData name="Kim Jacobs" userId="8f669954-0835-477a-95f8-32d6a0df34d3" providerId="ADAL" clId="{747D54A4-EA6E-4CB4-B19E-E09AFD9E7E65}" dt="2021-11-19T13:05:03.877" v="419" actId="20577"/>
          <ac:spMkLst>
            <pc:docMk/>
            <pc:sldMk cId="2351283883" sldId="411"/>
            <ac:spMk id="9" creationId="{5C90A94D-F5D6-4657-A463-438F94D80D0E}"/>
          </ac:spMkLst>
        </pc:spChg>
        <pc:picChg chg="add mod">
          <ac:chgData name="Kim Jacobs" userId="8f669954-0835-477a-95f8-32d6a0df34d3" providerId="ADAL" clId="{747D54A4-EA6E-4CB4-B19E-E09AFD9E7E65}" dt="2021-11-19T13:06:38.875" v="508" actId="1076"/>
          <ac:picMkLst>
            <pc:docMk/>
            <pc:sldMk cId="2351283883" sldId="411"/>
            <ac:picMk id="4" creationId="{116B111B-3B71-4D74-A521-15535470AFEB}"/>
          </ac:picMkLst>
        </pc:picChg>
      </pc:sldChg>
      <pc:sldChg chg="modSp mod">
        <pc:chgData name="Kim Jacobs" userId="8f669954-0835-477a-95f8-32d6a0df34d3" providerId="ADAL" clId="{747D54A4-EA6E-4CB4-B19E-E09AFD9E7E65}" dt="2021-11-19T12:59:39.976" v="295" actId="20577"/>
        <pc:sldMkLst>
          <pc:docMk/>
          <pc:sldMk cId="1269693340" sldId="412"/>
        </pc:sldMkLst>
        <pc:spChg chg="mod">
          <ac:chgData name="Kim Jacobs" userId="8f669954-0835-477a-95f8-32d6a0df34d3" providerId="ADAL" clId="{747D54A4-EA6E-4CB4-B19E-E09AFD9E7E65}" dt="2021-11-19T12:59:39.976" v="295" actId="20577"/>
          <ac:spMkLst>
            <pc:docMk/>
            <pc:sldMk cId="1269693340" sldId="412"/>
            <ac:spMk id="4" creationId="{00000000-0000-0000-0000-000000000000}"/>
          </ac:spMkLst>
        </pc:spChg>
      </pc:sldChg>
      <pc:sldChg chg="del">
        <pc:chgData name="Kim Jacobs" userId="8f669954-0835-477a-95f8-32d6a0df34d3" providerId="ADAL" clId="{747D54A4-EA6E-4CB4-B19E-E09AFD9E7E65}" dt="2021-11-19T12:58:44.786" v="264"/>
        <pc:sldMkLst>
          <pc:docMk/>
          <pc:sldMk cId="1609139879" sldId="412"/>
        </pc:sldMkLst>
      </pc:sldChg>
      <pc:sldChg chg="del">
        <pc:chgData name="Kim Jacobs" userId="8f669954-0835-477a-95f8-32d6a0df34d3" providerId="ADAL" clId="{747D54A4-EA6E-4CB4-B19E-E09AFD9E7E65}" dt="2021-11-19T12:58:44.786" v="264"/>
        <pc:sldMkLst>
          <pc:docMk/>
          <pc:sldMk cId="1533033892" sldId="413"/>
        </pc:sldMkLst>
      </pc:sldChg>
      <pc:sldChg chg="del">
        <pc:chgData name="Kim Jacobs" userId="8f669954-0835-477a-95f8-32d6a0df34d3" providerId="ADAL" clId="{747D54A4-EA6E-4CB4-B19E-E09AFD9E7E65}" dt="2021-11-19T12:58:44.786" v="264"/>
        <pc:sldMkLst>
          <pc:docMk/>
          <pc:sldMk cId="601626605" sldId="414"/>
        </pc:sldMkLst>
      </pc:sldChg>
    </pc:docChg>
  </pc:docChgLst>
  <pc:docChgLst>
    <pc:chgData name="Lien Meulendijks" userId="S::lien.meulendijks@vsv.be::f4267973-0303-4fa3-8f79-f0864bfaf52c" providerId="AD" clId="Web-{0E1A32FF-1A1F-9A8D-C7F1-AE6BA8D3A3DF}"/>
    <pc:docChg chg="modSld">
      <pc:chgData name="Lien Meulendijks" userId="S::lien.meulendijks@vsv.be::f4267973-0303-4fa3-8f79-f0864bfaf52c" providerId="AD" clId="Web-{0E1A32FF-1A1F-9A8D-C7F1-AE6BA8D3A3DF}" dt="2022-03-14T09:40:31.666" v="0"/>
      <pc:docMkLst>
        <pc:docMk/>
      </pc:docMkLst>
      <pc:sldChg chg="modSp">
        <pc:chgData name="Lien Meulendijks" userId="S::lien.meulendijks@vsv.be::f4267973-0303-4fa3-8f79-f0864bfaf52c" providerId="AD" clId="Web-{0E1A32FF-1A1F-9A8D-C7F1-AE6BA8D3A3DF}" dt="2022-03-14T09:40:31.666" v="0"/>
        <pc:sldMkLst>
          <pc:docMk/>
          <pc:sldMk cId="1432288889" sldId="398"/>
        </pc:sldMkLst>
        <pc:picChg chg="mod">
          <ac:chgData name="Lien Meulendijks" userId="S::lien.meulendijks@vsv.be::f4267973-0303-4fa3-8f79-f0864bfaf52c" providerId="AD" clId="Web-{0E1A32FF-1A1F-9A8D-C7F1-AE6BA8D3A3DF}" dt="2022-03-14T09:40:31.666" v="0"/>
          <ac:picMkLst>
            <pc:docMk/>
            <pc:sldMk cId="1432288889" sldId="398"/>
            <ac:picMk id="6" creationId="{4FD9EEB5-00A7-4017-9BF4-AC9CB9F44BC7}"/>
          </ac:picMkLst>
        </pc:picChg>
      </pc:sldChg>
    </pc:docChg>
  </pc:docChgLst>
  <pc:docChgLst>
    <pc:chgData name="Els Hendrickx" userId="S::els.hendrickx@vsv.be::63990b74-6c2d-4d63-9057-1cf69b774875" providerId="AD" clId="Web-{6A50A203-3AC5-42A8-9991-368F92DDBD7A}"/>
    <pc:docChg chg="modSld">
      <pc:chgData name="Els Hendrickx" userId="S::els.hendrickx@vsv.be::63990b74-6c2d-4d63-9057-1cf69b774875" providerId="AD" clId="Web-{6A50A203-3AC5-42A8-9991-368F92DDBD7A}" dt="2022-05-26T08:29:20.550" v="2" actId="1076"/>
      <pc:docMkLst>
        <pc:docMk/>
      </pc:docMkLst>
      <pc:sldChg chg="modSp">
        <pc:chgData name="Els Hendrickx" userId="S::els.hendrickx@vsv.be::63990b74-6c2d-4d63-9057-1cf69b774875" providerId="AD" clId="Web-{6A50A203-3AC5-42A8-9991-368F92DDBD7A}" dt="2022-05-26T08:29:20.550" v="2" actId="1076"/>
        <pc:sldMkLst>
          <pc:docMk/>
          <pc:sldMk cId="3310035687" sldId="407"/>
        </pc:sldMkLst>
        <pc:spChg chg="mod">
          <ac:chgData name="Els Hendrickx" userId="S::els.hendrickx@vsv.be::63990b74-6c2d-4d63-9057-1cf69b774875" providerId="AD" clId="Web-{6A50A203-3AC5-42A8-9991-368F92DDBD7A}" dt="2022-05-26T08:29:16.877" v="1" actId="14100"/>
          <ac:spMkLst>
            <pc:docMk/>
            <pc:sldMk cId="3310035687" sldId="407"/>
            <ac:spMk id="10" creationId="{EB18BB1D-9073-432B-8633-62A7627AE8F1}"/>
          </ac:spMkLst>
        </pc:spChg>
        <pc:picChg chg="mod">
          <ac:chgData name="Els Hendrickx" userId="S::els.hendrickx@vsv.be::63990b74-6c2d-4d63-9057-1cf69b774875" providerId="AD" clId="Web-{6A50A203-3AC5-42A8-9991-368F92DDBD7A}" dt="2022-05-26T08:29:20.550" v="2" actId="1076"/>
          <ac:picMkLst>
            <pc:docMk/>
            <pc:sldMk cId="3310035687" sldId="407"/>
            <ac:picMk id="32770" creationId="{9714F87B-46A9-4814-BE64-22490B07C6EF}"/>
          </ac:picMkLst>
        </pc:picChg>
      </pc:sldChg>
    </pc:docChg>
  </pc:docChgLst>
  <pc:docChgLst>
    <pc:chgData name="Lien Meulendijks" userId="f4267973-0303-4fa3-8f79-f0864bfaf52c" providerId="ADAL" clId="{0C784014-885C-4F30-B5DF-1B2CAA3EDB3E}"/>
    <pc:docChg chg="undo custSel addSld delSld modSld">
      <pc:chgData name="Lien Meulendijks" userId="f4267973-0303-4fa3-8f79-f0864bfaf52c" providerId="ADAL" clId="{0C784014-885C-4F30-B5DF-1B2CAA3EDB3E}" dt="2022-08-30T13:52:14.241" v="676" actId="20577"/>
      <pc:docMkLst>
        <pc:docMk/>
      </pc:docMkLst>
      <pc:sldChg chg="addSp delSp modSp mod">
        <pc:chgData name="Lien Meulendijks" userId="f4267973-0303-4fa3-8f79-f0864bfaf52c" providerId="ADAL" clId="{0C784014-885C-4F30-B5DF-1B2CAA3EDB3E}" dt="2022-08-30T12:14:07.631" v="22" actId="1076"/>
        <pc:sldMkLst>
          <pc:docMk/>
          <pc:sldMk cId="1100312757" sldId="400"/>
        </pc:sldMkLst>
        <pc:picChg chg="add del mod modCrop">
          <ac:chgData name="Lien Meulendijks" userId="f4267973-0303-4fa3-8f79-f0864bfaf52c" providerId="ADAL" clId="{0C784014-885C-4F30-B5DF-1B2CAA3EDB3E}" dt="2022-08-30T12:13:35.892" v="17" actId="478"/>
          <ac:picMkLst>
            <pc:docMk/>
            <pc:sldMk cId="1100312757" sldId="400"/>
            <ac:picMk id="2" creationId="{C155D9DB-91FC-3B02-C68A-B6960B3803BB}"/>
          </ac:picMkLst>
        </pc:picChg>
        <pc:picChg chg="add mod">
          <ac:chgData name="Lien Meulendijks" userId="f4267973-0303-4fa3-8f79-f0864bfaf52c" providerId="ADAL" clId="{0C784014-885C-4F30-B5DF-1B2CAA3EDB3E}" dt="2022-08-30T12:14:07.631" v="22" actId="1076"/>
          <ac:picMkLst>
            <pc:docMk/>
            <pc:sldMk cId="1100312757" sldId="400"/>
            <ac:picMk id="4" creationId="{B017D93A-C10D-0973-9826-71AFC4D5D875}"/>
          </ac:picMkLst>
        </pc:picChg>
        <pc:picChg chg="mod">
          <ac:chgData name="Lien Meulendijks" userId="f4267973-0303-4fa3-8f79-f0864bfaf52c" providerId="ADAL" clId="{0C784014-885C-4F30-B5DF-1B2CAA3EDB3E}" dt="2022-08-30T12:11:56.103" v="3" actId="14100"/>
          <ac:picMkLst>
            <pc:docMk/>
            <pc:sldMk cId="1100312757" sldId="400"/>
            <ac:picMk id="21506" creationId="{E5F74B8B-535A-4463-8FBB-3CFD31B6AD75}"/>
          </ac:picMkLst>
        </pc:picChg>
        <pc:picChg chg="del">
          <ac:chgData name="Lien Meulendijks" userId="f4267973-0303-4fa3-8f79-f0864bfaf52c" providerId="ADAL" clId="{0C784014-885C-4F30-B5DF-1B2CAA3EDB3E}" dt="2022-08-30T12:11:47.261" v="0" actId="478"/>
          <ac:picMkLst>
            <pc:docMk/>
            <pc:sldMk cId="1100312757" sldId="400"/>
            <ac:picMk id="21508" creationId="{CFA9BCB1-86C0-43DD-82C9-4AB302AD1BEA}"/>
          </ac:picMkLst>
        </pc:picChg>
      </pc:sldChg>
      <pc:sldChg chg="addSp delSp modSp del mod modClrScheme chgLayout">
        <pc:chgData name="Lien Meulendijks" userId="f4267973-0303-4fa3-8f79-f0864bfaf52c" providerId="ADAL" clId="{0C784014-885C-4F30-B5DF-1B2CAA3EDB3E}" dt="2022-08-30T12:24:19.112" v="195" actId="47"/>
        <pc:sldMkLst>
          <pc:docMk/>
          <pc:sldMk cId="3310035687" sldId="407"/>
        </pc:sldMkLst>
        <pc:spChg chg="mod ord">
          <ac:chgData name="Lien Meulendijks" userId="f4267973-0303-4fa3-8f79-f0864bfaf52c" providerId="ADAL" clId="{0C784014-885C-4F30-B5DF-1B2CAA3EDB3E}" dt="2022-08-30T12:23:17.891" v="155" actId="700"/>
          <ac:spMkLst>
            <pc:docMk/>
            <pc:sldMk cId="3310035687" sldId="407"/>
            <ac:spMk id="2" creationId="{B48B6CE0-1659-41BA-ACD8-D2E212D09FD2}"/>
          </ac:spMkLst>
        </pc:spChg>
        <pc:spChg chg="add del mod">
          <ac:chgData name="Lien Meulendijks" userId="f4267973-0303-4fa3-8f79-f0864bfaf52c" providerId="ADAL" clId="{0C784014-885C-4F30-B5DF-1B2CAA3EDB3E}" dt="2022-08-30T12:21:39.171" v="42" actId="478"/>
          <ac:spMkLst>
            <pc:docMk/>
            <pc:sldMk cId="3310035687" sldId="407"/>
            <ac:spMk id="3" creationId="{63911689-A49A-A394-B819-35358FEC0CFD}"/>
          </ac:spMkLst>
        </pc:spChg>
        <pc:spChg chg="add mod">
          <ac:chgData name="Lien Meulendijks" userId="f4267973-0303-4fa3-8f79-f0864bfaf52c" providerId="ADAL" clId="{0C784014-885C-4F30-B5DF-1B2CAA3EDB3E}" dt="2022-08-30T12:24:07.644" v="190" actId="21"/>
          <ac:spMkLst>
            <pc:docMk/>
            <pc:sldMk cId="3310035687" sldId="407"/>
            <ac:spMk id="5" creationId="{26E2CA09-2B38-E434-EC70-FE4F6A050383}"/>
          </ac:spMkLst>
        </pc:spChg>
        <pc:spChg chg="mod ord">
          <ac:chgData name="Lien Meulendijks" userId="f4267973-0303-4fa3-8f79-f0864bfaf52c" providerId="ADAL" clId="{0C784014-885C-4F30-B5DF-1B2CAA3EDB3E}" dt="2022-08-30T12:23:42.994" v="168" actId="21"/>
          <ac:spMkLst>
            <pc:docMk/>
            <pc:sldMk cId="3310035687" sldId="407"/>
            <ac:spMk id="10" creationId="{EB18BB1D-9073-432B-8633-62A7627AE8F1}"/>
          </ac:spMkLst>
        </pc:spChg>
        <pc:picChg chg="add del mod ord">
          <ac:chgData name="Lien Meulendijks" userId="f4267973-0303-4fa3-8f79-f0864bfaf52c" providerId="ADAL" clId="{0C784014-885C-4F30-B5DF-1B2CAA3EDB3E}" dt="2022-08-30T12:21:38.726" v="41"/>
          <ac:picMkLst>
            <pc:docMk/>
            <pc:sldMk cId="3310035687" sldId="407"/>
            <ac:picMk id="4" creationId="{D775C9A8-A66E-44CD-C3E6-F2BC90692BCC}"/>
          </ac:picMkLst>
        </pc:picChg>
        <pc:picChg chg="add del mod ord">
          <ac:chgData name="Lien Meulendijks" userId="f4267973-0303-4fa3-8f79-f0864bfaf52c" providerId="ADAL" clId="{0C784014-885C-4F30-B5DF-1B2CAA3EDB3E}" dt="2022-08-30T12:24:07.644" v="190" actId="21"/>
          <ac:picMkLst>
            <pc:docMk/>
            <pc:sldMk cId="3310035687" sldId="407"/>
            <ac:picMk id="32770" creationId="{9714F87B-46A9-4814-BE64-22490B07C6EF}"/>
          </ac:picMkLst>
        </pc:picChg>
      </pc:sldChg>
      <pc:sldChg chg="addSp delSp modSp del mod">
        <pc:chgData name="Lien Meulendijks" userId="f4267973-0303-4fa3-8f79-f0864bfaf52c" providerId="ADAL" clId="{0C784014-885C-4F30-B5DF-1B2CAA3EDB3E}" dt="2022-08-30T12:27:54.921" v="440" actId="47"/>
        <pc:sldMkLst>
          <pc:docMk/>
          <pc:sldMk cId="1572036176" sldId="408"/>
        </pc:sldMkLst>
        <pc:spChg chg="del">
          <ac:chgData name="Lien Meulendijks" userId="f4267973-0303-4fa3-8f79-f0864bfaf52c" providerId="ADAL" clId="{0C784014-885C-4F30-B5DF-1B2CAA3EDB3E}" dt="2022-08-30T12:26:20.038" v="231" actId="478"/>
          <ac:spMkLst>
            <pc:docMk/>
            <pc:sldMk cId="1572036176" sldId="408"/>
            <ac:spMk id="3" creationId="{1BC01B4C-C6D0-42C9-87BE-F5DEC885A7A2}"/>
          </ac:spMkLst>
        </pc:spChg>
        <pc:spChg chg="add del mod">
          <ac:chgData name="Lien Meulendijks" userId="f4267973-0303-4fa3-8f79-f0864bfaf52c" providerId="ADAL" clId="{0C784014-885C-4F30-B5DF-1B2CAA3EDB3E}" dt="2022-08-30T12:26:06.196" v="229" actId="21"/>
          <ac:spMkLst>
            <pc:docMk/>
            <pc:sldMk cId="1572036176" sldId="408"/>
            <ac:spMk id="5" creationId="{5BF78351-9E3C-EA91-66A6-FDF74A9EF79B}"/>
          </ac:spMkLst>
        </pc:spChg>
        <pc:spChg chg="add mod">
          <ac:chgData name="Lien Meulendijks" userId="f4267973-0303-4fa3-8f79-f0864bfaf52c" providerId="ADAL" clId="{0C784014-885C-4F30-B5DF-1B2CAA3EDB3E}" dt="2022-08-30T12:26:24.170" v="232" actId="21"/>
          <ac:spMkLst>
            <pc:docMk/>
            <pc:sldMk cId="1572036176" sldId="408"/>
            <ac:spMk id="7" creationId="{18E538FB-7FCC-7CBB-1DC1-062DAFC3BFA6}"/>
          </ac:spMkLst>
        </pc:spChg>
        <pc:picChg chg="add del mod">
          <ac:chgData name="Lien Meulendijks" userId="f4267973-0303-4fa3-8f79-f0864bfaf52c" providerId="ADAL" clId="{0C784014-885C-4F30-B5DF-1B2CAA3EDB3E}" dt="2022-08-30T12:26:24.170" v="232" actId="21"/>
          <ac:picMkLst>
            <pc:docMk/>
            <pc:sldMk cId="1572036176" sldId="408"/>
            <ac:picMk id="25602" creationId="{523B0993-2291-458B-A145-82168155EAC5}"/>
          </ac:picMkLst>
        </pc:picChg>
      </pc:sldChg>
      <pc:sldChg chg="addSp delSp modSp mod chgLayout">
        <pc:chgData name="Lien Meulendijks" userId="f4267973-0303-4fa3-8f79-f0864bfaf52c" providerId="ADAL" clId="{0C784014-885C-4F30-B5DF-1B2CAA3EDB3E}" dt="2022-08-30T12:40:24.740" v="634" actId="20577"/>
        <pc:sldMkLst>
          <pc:docMk/>
          <pc:sldMk cId="3739852975" sldId="409"/>
        </pc:sldMkLst>
        <pc:spChg chg="mod ord">
          <ac:chgData name="Lien Meulendijks" userId="f4267973-0303-4fa3-8f79-f0864bfaf52c" providerId="ADAL" clId="{0C784014-885C-4F30-B5DF-1B2CAA3EDB3E}" dt="2022-08-30T12:40:24.740" v="634" actId="20577"/>
          <ac:spMkLst>
            <pc:docMk/>
            <pc:sldMk cId="3739852975" sldId="409"/>
            <ac:spMk id="2" creationId="{A600AFCA-48CD-43EC-8E7B-6BF1828DB669}"/>
          </ac:spMkLst>
        </pc:spChg>
        <pc:spChg chg="del mod">
          <ac:chgData name="Lien Meulendijks" userId="f4267973-0303-4fa3-8f79-f0864bfaf52c" providerId="ADAL" clId="{0C784014-885C-4F30-B5DF-1B2CAA3EDB3E}" dt="2022-08-30T12:38:52.958" v="610" actId="478"/>
          <ac:spMkLst>
            <pc:docMk/>
            <pc:sldMk cId="3739852975" sldId="409"/>
            <ac:spMk id="3" creationId="{E2D4BB5D-C866-4600-8E83-D20D7A5E0F39}"/>
          </ac:spMkLst>
        </pc:spChg>
        <pc:spChg chg="add del mod">
          <ac:chgData name="Lien Meulendijks" userId="f4267973-0303-4fa3-8f79-f0864bfaf52c" providerId="ADAL" clId="{0C784014-885C-4F30-B5DF-1B2CAA3EDB3E}" dt="2022-08-30T12:38:39.965" v="606"/>
          <ac:spMkLst>
            <pc:docMk/>
            <pc:sldMk cId="3739852975" sldId="409"/>
            <ac:spMk id="4" creationId="{BD1F37A1-FD3E-303C-D74C-35B997163C8B}"/>
          </ac:spMkLst>
        </pc:spChg>
        <pc:spChg chg="add del mod">
          <ac:chgData name="Lien Meulendijks" userId="f4267973-0303-4fa3-8f79-f0864bfaf52c" providerId="ADAL" clId="{0C784014-885C-4F30-B5DF-1B2CAA3EDB3E}" dt="2022-08-30T12:38:39.965" v="606"/>
          <ac:spMkLst>
            <pc:docMk/>
            <pc:sldMk cId="3739852975" sldId="409"/>
            <ac:spMk id="5" creationId="{08BDB533-F41C-10E9-0F57-F4E836514455}"/>
          </ac:spMkLst>
        </pc:spChg>
        <pc:spChg chg="add del mod">
          <ac:chgData name="Lien Meulendijks" userId="f4267973-0303-4fa3-8f79-f0864bfaf52c" providerId="ADAL" clId="{0C784014-885C-4F30-B5DF-1B2CAA3EDB3E}" dt="2022-08-30T12:38:55.056" v="611"/>
          <ac:spMkLst>
            <pc:docMk/>
            <pc:sldMk cId="3739852975" sldId="409"/>
            <ac:spMk id="6" creationId="{4B94608A-5DDD-0729-0067-EC317ECF29CB}"/>
          </ac:spMkLst>
        </pc:spChg>
        <pc:spChg chg="add del mod">
          <ac:chgData name="Lien Meulendijks" userId="f4267973-0303-4fa3-8f79-f0864bfaf52c" providerId="ADAL" clId="{0C784014-885C-4F30-B5DF-1B2CAA3EDB3E}" dt="2022-08-30T12:38:55.056" v="611"/>
          <ac:spMkLst>
            <pc:docMk/>
            <pc:sldMk cId="3739852975" sldId="409"/>
            <ac:spMk id="7" creationId="{EFAF16DE-DCC9-AFD9-7C21-FB6D0DA0257F}"/>
          </ac:spMkLst>
        </pc:spChg>
        <pc:spChg chg="add del mod">
          <ac:chgData name="Lien Meulendijks" userId="f4267973-0303-4fa3-8f79-f0864bfaf52c" providerId="ADAL" clId="{0C784014-885C-4F30-B5DF-1B2CAA3EDB3E}" dt="2022-08-30T12:38:57.783" v="613"/>
          <ac:spMkLst>
            <pc:docMk/>
            <pc:sldMk cId="3739852975" sldId="409"/>
            <ac:spMk id="8" creationId="{04593E23-2DDD-18E3-B234-3A1282543D88}"/>
          </ac:spMkLst>
        </pc:spChg>
        <pc:spChg chg="add del mod">
          <ac:chgData name="Lien Meulendijks" userId="f4267973-0303-4fa3-8f79-f0864bfaf52c" providerId="ADAL" clId="{0C784014-885C-4F30-B5DF-1B2CAA3EDB3E}" dt="2022-08-30T12:38:57.783" v="613"/>
          <ac:spMkLst>
            <pc:docMk/>
            <pc:sldMk cId="3739852975" sldId="409"/>
            <ac:spMk id="9" creationId="{70FC1587-E531-CD6E-7DDD-70AABE7147DE}"/>
          </ac:spMkLst>
        </pc:spChg>
        <pc:spChg chg="add mod">
          <ac:chgData name="Lien Meulendijks" userId="f4267973-0303-4fa3-8f79-f0864bfaf52c" providerId="ADAL" clId="{0C784014-885C-4F30-B5DF-1B2CAA3EDB3E}" dt="2022-08-30T12:40:16.523" v="632" actId="1035"/>
          <ac:spMkLst>
            <pc:docMk/>
            <pc:sldMk cId="3739852975" sldId="409"/>
            <ac:spMk id="11" creationId="{08A75308-5014-02CC-B160-964E348FC585}"/>
          </ac:spMkLst>
        </pc:spChg>
        <pc:picChg chg="add mod">
          <ac:chgData name="Lien Meulendijks" userId="f4267973-0303-4fa3-8f79-f0864bfaf52c" providerId="ADAL" clId="{0C784014-885C-4F30-B5DF-1B2CAA3EDB3E}" dt="2022-08-30T12:40:10.141" v="625" actId="1076"/>
          <ac:picMkLst>
            <pc:docMk/>
            <pc:sldMk cId="3739852975" sldId="409"/>
            <ac:picMk id="12" creationId="{85009F56-D1E3-634A-D78D-38B1F49C7D57}"/>
          </ac:picMkLst>
        </pc:picChg>
        <pc:picChg chg="del mod ord">
          <ac:chgData name="Lien Meulendijks" userId="f4267973-0303-4fa3-8f79-f0864bfaf52c" providerId="ADAL" clId="{0C784014-885C-4F30-B5DF-1B2CAA3EDB3E}" dt="2022-08-30T12:39:16.270" v="616" actId="478"/>
          <ac:picMkLst>
            <pc:docMk/>
            <pc:sldMk cId="3739852975" sldId="409"/>
            <ac:picMk id="26626" creationId="{9E59521F-C826-4DB8-AC99-06CD9CF18753}"/>
          </ac:picMkLst>
        </pc:picChg>
      </pc:sldChg>
      <pc:sldChg chg="addSp delSp modSp mod">
        <pc:chgData name="Lien Meulendijks" userId="f4267973-0303-4fa3-8f79-f0864bfaf52c" providerId="ADAL" clId="{0C784014-885C-4F30-B5DF-1B2CAA3EDB3E}" dt="2022-08-30T12:41:34.012" v="658" actId="20577"/>
        <pc:sldMkLst>
          <pc:docMk/>
          <pc:sldMk cId="3264144479" sldId="410"/>
        </pc:sldMkLst>
        <pc:spChg chg="del mod">
          <ac:chgData name="Lien Meulendijks" userId="f4267973-0303-4fa3-8f79-f0864bfaf52c" providerId="ADAL" clId="{0C784014-885C-4F30-B5DF-1B2CAA3EDB3E}" dt="2022-08-30T12:40:39.838" v="637" actId="478"/>
          <ac:spMkLst>
            <pc:docMk/>
            <pc:sldMk cId="3264144479" sldId="410"/>
            <ac:spMk id="3" creationId="{E2852EC9-BFE3-4770-B6A4-07F9EA324A21}"/>
          </ac:spMkLst>
        </pc:spChg>
        <pc:spChg chg="add mod">
          <ac:chgData name="Lien Meulendijks" userId="f4267973-0303-4fa3-8f79-f0864bfaf52c" providerId="ADAL" clId="{0C784014-885C-4F30-B5DF-1B2CAA3EDB3E}" dt="2022-08-30T12:41:34.012" v="658" actId="20577"/>
          <ac:spMkLst>
            <pc:docMk/>
            <pc:sldMk cId="3264144479" sldId="410"/>
            <ac:spMk id="5" creationId="{B989A181-82B4-059C-47C1-86BFA3BE9980}"/>
          </ac:spMkLst>
        </pc:spChg>
        <pc:picChg chg="add mod">
          <ac:chgData name="Lien Meulendijks" userId="f4267973-0303-4fa3-8f79-f0864bfaf52c" providerId="ADAL" clId="{0C784014-885C-4F30-B5DF-1B2CAA3EDB3E}" dt="2022-08-30T12:41:23.124" v="644" actId="1076"/>
          <ac:picMkLst>
            <pc:docMk/>
            <pc:sldMk cId="3264144479" sldId="410"/>
            <ac:picMk id="6" creationId="{353C6931-6444-652A-E880-C1A7BCC147A8}"/>
          </ac:picMkLst>
        </pc:picChg>
        <pc:picChg chg="del">
          <ac:chgData name="Lien Meulendijks" userId="f4267973-0303-4fa3-8f79-f0864bfaf52c" providerId="ADAL" clId="{0C784014-885C-4F30-B5DF-1B2CAA3EDB3E}" dt="2022-08-30T12:40:32.942" v="635" actId="478"/>
          <ac:picMkLst>
            <pc:docMk/>
            <pc:sldMk cId="3264144479" sldId="410"/>
            <ac:picMk id="27650" creationId="{97873EA1-004A-4156-A037-6306D805F187}"/>
          </ac:picMkLst>
        </pc:picChg>
      </pc:sldChg>
      <pc:sldChg chg="addSp delSp modSp mod">
        <pc:chgData name="Lien Meulendijks" userId="f4267973-0303-4fa3-8f79-f0864bfaf52c" providerId="ADAL" clId="{0C784014-885C-4F30-B5DF-1B2CAA3EDB3E}" dt="2022-08-30T12:38:34.928" v="605" actId="20577"/>
        <pc:sldMkLst>
          <pc:docMk/>
          <pc:sldMk cId="2351283883" sldId="411"/>
        </pc:sldMkLst>
        <pc:spChg chg="add mod">
          <ac:chgData name="Lien Meulendijks" userId="f4267973-0303-4fa3-8f79-f0864bfaf52c" providerId="ADAL" clId="{0C784014-885C-4F30-B5DF-1B2CAA3EDB3E}" dt="2022-08-30T12:38:34.928" v="605" actId="20577"/>
          <ac:spMkLst>
            <pc:docMk/>
            <pc:sldMk cId="2351283883" sldId="411"/>
            <ac:spMk id="3" creationId="{E9827067-1B8A-A88C-5A37-C7123C584D50}"/>
          </ac:spMkLst>
        </pc:spChg>
        <pc:spChg chg="del mod">
          <ac:chgData name="Lien Meulendijks" userId="f4267973-0303-4fa3-8f79-f0864bfaf52c" providerId="ADAL" clId="{0C784014-885C-4F30-B5DF-1B2CAA3EDB3E}" dt="2022-08-30T12:29:18.511" v="478"/>
          <ac:spMkLst>
            <pc:docMk/>
            <pc:sldMk cId="2351283883" sldId="411"/>
            <ac:spMk id="5" creationId="{B14B2665-3F02-4300-BCA1-A0ADDA3DB099}"/>
          </ac:spMkLst>
        </pc:spChg>
        <pc:spChg chg="add del mod">
          <ac:chgData name="Lien Meulendijks" userId="f4267973-0303-4fa3-8f79-f0864bfaf52c" providerId="ADAL" clId="{0C784014-885C-4F30-B5DF-1B2CAA3EDB3E}" dt="2022-08-30T12:37:52.803" v="588"/>
          <ac:spMkLst>
            <pc:docMk/>
            <pc:sldMk cId="2351283883" sldId="411"/>
            <ac:spMk id="8" creationId="{971C8CDA-C3EF-832A-9852-807621AC0B5A}"/>
          </ac:spMkLst>
        </pc:spChg>
        <pc:spChg chg="mod">
          <ac:chgData name="Lien Meulendijks" userId="f4267973-0303-4fa3-8f79-f0864bfaf52c" providerId="ADAL" clId="{0C784014-885C-4F30-B5DF-1B2CAA3EDB3E}" dt="2022-08-30T12:37:52.803" v="588"/>
          <ac:spMkLst>
            <pc:docMk/>
            <pc:sldMk cId="2351283883" sldId="411"/>
            <ac:spMk id="9" creationId="{5C90A94D-F5D6-4657-A463-438F94D80D0E}"/>
          </ac:spMkLst>
        </pc:spChg>
        <pc:spChg chg="add del mod">
          <ac:chgData name="Lien Meulendijks" userId="f4267973-0303-4fa3-8f79-f0864bfaf52c" providerId="ADAL" clId="{0C784014-885C-4F30-B5DF-1B2CAA3EDB3E}" dt="2022-08-30T12:37:52.803" v="588"/>
          <ac:spMkLst>
            <pc:docMk/>
            <pc:sldMk cId="2351283883" sldId="411"/>
            <ac:spMk id="10" creationId="{2CE3F8DC-93FA-D926-EB92-E3019B9D837E}"/>
          </ac:spMkLst>
        </pc:spChg>
        <pc:picChg chg="del">
          <ac:chgData name="Lien Meulendijks" userId="f4267973-0303-4fa3-8f79-f0864bfaf52c" providerId="ADAL" clId="{0C784014-885C-4F30-B5DF-1B2CAA3EDB3E}" dt="2022-08-30T12:28:01.772" v="441" actId="21"/>
          <ac:picMkLst>
            <pc:docMk/>
            <pc:sldMk cId="2351283883" sldId="411"/>
            <ac:picMk id="4" creationId="{116B111B-3B71-4D74-A521-15535470AFEB}"/>
          </ac:picMkLst>
        </pc:picChg>
        <pc:picChg chg="add del mod">
          <ac:chgData name="Lien Meulendijks" userId="f4267973-0303-4fa3-8f79-f0864bfaf52c" providerId="ADAL" clId="{0C784014-885C-4F30-B5DF-1B2CAA3EDB3E}" dt="2022-08-30T12:35:50.389" v="558" actId="478"/>
          <ac:picMkLst>
            <pc:docMk/>
            <pc:sldMk cId="2351283883" sldId="411"/>
            <ac:picMk id="6" creationId="{E3BB560C-E913-4A60-7D60-F91195ECFE4B}"/>
          </ac:picMkLst>
        </pc:picChg>
        <pc:picChg chg="add mod">
          <ac:chgData name="Lien Meulendijks" userId="f4267973-0303-4fa3-8f79-f0864bfaf52c" providerId="ADAL" clId="{0C784014-885C-4F30-B5DF-1B2CAA3EDB3E}" dt="2022-08-30T12:36:01.279" v="562" actId="1076"/>
          <ac:picMkLst>
            <pc:docMk/>
            <pc:sldMk cId="2351283883" sldId="411"/>
            <ac:picMk id="7" creationId="{0267C947-3AC7-7F41-535C-804756CADD92}"/>
          </ac:picMkLst>
        </pc:picChg>
      </pc:sldChg>
      <pc:sldChg chg="addSp delSp modSp new mod modClrScheme chgLayout">
        <pc:chgData name="Lien Meulendijks" userId="f4267973-0303-4fa3-8f79-f0864bfaf52c" providerId="ADAL" clId="{0C784014-885C-4F30-B5DF-1B2CAA3EDB3E}" dt="2022-08-30T13:52:14.241" v="676" actId="20577"/>
        <pc:sldMkLst>
          <pc:docMk/>
          <pc:sldMk cId="1776865348" sldId="413"/>
        </pc:sldMkLst>
        <pc:spChg chg="del mod ord">
          <ac:chgData name="Lien Meulendijks" userId="f4267973-0303-4fa3-8f79-f0864bfaf52c" providerId="ADAL" clId="{0C784014-885C-4F30-B5DF-1B2CAA3EDB3E}" dt="2022-08-30T12:23:33.855" v="157" actId="700"/>
          <ac:spMkLst>
            <pc:docMk/>
            <pc:sldMk cId="1776865348" sldId="413"/>
            <ac:spMk id="2" creationId="{F250E6C5-6F01-2C0E-0EC7-EC215518C624}"/>
          </ac:spMkLst>
        </pc:spChg>
        <pc:spChg chg="del mod ord">
          <ac:chgData name="Lien Meulendijks" userId="f4267973-0303-4fa3-8f79-f0864bfaf52c" providerId="ADAL" clId="{0C784014-885C-4F30-B5DF-1B2CAA3EDB3E}" dt="2022-08-30T12:23:33.855" v="157" actId="700"/>
          <ac:spMkLst>
            <pc:docMk/>
            <pc:sldMk cId="1776865348" sldId="413"/>
            <ac:spMk id="3" creationId="{B2139C4C-9142-4B9D-3036-3B3639260795}"/>
          </ac:spMkLst>
        </pc:spChg>
        <pc:spChg chg="del">
          <ac:chgData name="Lien Meulendijks" userId="f4267973-0303-4fa3-8f79-f0864bfaf52c" providerId="ADAL" clId="{0C784014-885C-4F30-B5DF-1B2CAA3EDB3E}" dt="2022-08-30T12:23:33.855" v="157" actId="700"/>
          <ac:spMkLst>
            <pc:docMk/>
            <pc:sldMk cId="1776865348" sldId="413"/>
            <ac:spMk id="4" creationId="{8D9DAC0A-0202-EDC8-1B5C-0A6AB44C3941}"/>
          </ac:spMkLst>
        </pc:spChg>
        <pc:spChg chg="add mod ord">
          <ac:chgData name="Lien Meulendijks" userId="f4267973-0303-4fa3-8f79-f0864bfaf52c" providerId="ADAL" clId="{0C784014-885C-4F30-B5DF-1B2CAA3EDB3E}" dt="2022-08-30T13:42:15.523" v="664"/>
          <ac:spMkLst>
            <pc:docMk/>
            <pc:sldMk cId="1776865348" sldId="413"/>
            <ac:spMk id="5" creationId="{B73E1AC4-E776-21F3-C7E3-30CDE295F711}"/>
          </ac:spMkLst>
        </pc:spChg>
        <pc:spChg chg="add mod ord">
          <ac:chgData name="Lien Meulendijks" userId="f4267973-0303-4fa3-8f79-f0864bfaf52c" providerId="ADAL" clId="{0C784014-885C-4F30-B5DF-1B2CAA3EDB3E}" dt="2022-08-30T13:52:14.241" v="676" actId="20577"/>
          <ac:spMkLst>
            <pc:docMk/>
            <pc:sldMk cId="1776865348" sldId="413"/>
            <ac:spMk id="6" creationId="{196B4AFE-BF4E-445D-4631-F7CFABA8DBA2}"/>
          </ac:spMkLst>
        </pc:spChg>
        <pc:spChg chg="add del mod">
          <ac:chgData name="Lien Meulendijks" userId="f4267973-0303-4fa3-8f79-f0864bfaf52c" providerId="ADAL" clId="{0C784014-885C-4F30-B5DF-1B2CAA3EDB3E}" dt="2022-08-30T13:42:15.523" v="664"/>
          <ac:spMkLst>
            <pc:docMk/>
            <pc:sldMk cId="1776865348" sldId="413"/>
            <ac:spMk id="8" creationId="{64D32FF9-FCED-040A-A9D6-264B8D8D8A16}"/>
          </ac:spMkLst>
        </pc:spChg>
        <pc:spChg chg="add del mod">
          <ac:chgData name="Lien Meulendijks" userId="f4267973-0303-4fa3-8f79-f0864bfaf52c" providerId="ADAL" clId="{0C784014-885C-4F30-B5DF-1B2CAA3EDB3E}" dt="2022-08-30T13:42:15.523" v="664"/>
          <ac:spMkLst>
            <pc:docMk/>
            <pc:sldMk cId="1776865348" sldId="413"/>
            <ac:spMk id="9" creationId="{1882FE06-3F0E-0D83-6F0E-3C0A96640D5A}"/>
          </ac:spMkLst>
        </pc:spChg>
        <pc:picChg chg="add del mod">
          <ac:chgData name="Lien Meulendijks" userId="f4267973-0303-4fa3-8f79-f0864bfaf52c" providerId="ADAL" clId="{0C784014-885C-4F30-B5DF-1B2CAA3EDB3E}" dt="2022-08-30T13:42:12.637" v="663" actId="478"/>
          <ac:picMkLst>
            <pc:docMk/>
            <pc:sldMk cId="1776865348" sldId="413"/>
            <ac:picMk id="7" creationId="{B8F20DBA-01DD-9397-204E-945054D0DFBC}"/>
          </ac:picMkLst>
        </pc:picChg>
        <pc:picChg chg="add mod">
          <ac:chgData name="Lien Meulendijks" userId="f4267973-0303-4fa3-8f79-f0864bfaf52c" providerId="ADAL" clId="{0C784014-885C-4F30-B5DF-1B2CAA3EDB3E}" dt="2022-08-30T13:42:34.007" v="670" actId="1076"/>
          <ac:picMkLst>
            <pc:docMk/>
            <pc:sldMk cId="1776865348" sldId="413"/>
            <ac:picMk id="10" creationId="{9CB3D4E8-B777-C591-578E-106F32F384BF}"/>
          </ac:picMkLst>
        </pc:picChg>
      </pc:sldChg>
      <pc:sldChg chg="addSp delSp modSp new mod">
        <pc:chgData name="Lien Meulendijks" userId="f4267973-0303-4fa3-8f79-f0864bfaf52c" providerId="ADAL" clId="{0C784014-885C-4F30-B5DF-1B2CAA3EDB3E}" dt="2022-08-30T13:28:35.942" v="662" actId="1076"/>
        <pc:sldMkLst>
          <pc:docMk/>
          <pc:sldMk cId="1913141465" sldId="414"/>
        </pc:sldMkLst>
        <pc:spChg chg="mod">
          <ac:chgData name="Lien Meulendijks" userId="f4267973-0303-4fa3-8f79-f0864bfaf52c" providerId="ADAL" clId="{0C784014-885C-4F30-B5DF-1B2CAA3EDB3E}" dt="2022-08-30T12:27:45.799" v="439" actId="20577"/>
          <ac:spMkLst>
            <pc:docMk/>
            <pc:sldMk cId="1913141465" sldId="414"/>
            <ac:spMk id="2" creationId="{E0293056-650A-90B5-4DB0-D0B4A4EACA3D}"/>
          </ac:spMkLst>
        </pc:spChg>
        <pc:spChg chg="add del mod">
          <ac:chgData name="Lien Meulendijks" userId="f4267973-0303-4fa3-8f79-f0864bfaf52c" providerId="ADAL" clId="{0C784014-885C-4F30-B5DF-1B2CAA3EDB3E}" dt="2022-08-30T12:37:13.135" v="581" actId="20577"/>
          <ac:spMkLst>
            <pc:docMk/>
            <pc:sldMk cId="1913141465" sldId="414"/>
            <ac:spMk id="3" creationId="{D20F9DF4-9AC1-CB40-0B6D-E543D5171BAD}"/>
          </ac:spMkLst>
        </pc:spChg>
        <pc:picChg chg="add del mod">
          <ac:chgData name="Lien Meulendijks" userId="f4267973-0303-4fa3-8f79-f0864bfaf52c" providerId="ADAL" clId="{0C784014-885C-4F30-B5DF-1B2CAA3EDB3E}" dt="2022-08-30T12:26:05.129" v="228"/>
          <ac:picMkLst>
            <pc:docMk/>
            <pc:sldMk cId="1913141465" sldId="414"/>
            <ac:picMk id="4" creationId="{AE377C36-AB81-4F08-EE4D-588A3533F9ED}"/>
          </ac:picMkLst>
        </pc:picChg>
        <pc:picChg chg="add del mod">
          <ac:chgData name="Lien Meulendijks" userId="f4267973-0303-4fa3-8f79-f0864bfaf52c" providerId="ADAL" clId="{0C784014-885C-4F30-B5DF-1B2CAA3EDB3E}" dt="2022-08-30T13:28:26.341" v="659" actId="478"/>
          <ac:picMkLst>
            <pc:docMk/>
            <pc:sldMk cId="1913141465" sldId="414"/>
            <ac:picMk id="5" creationId="{BBC33463-2D37-08A8-10EC-D640193BCA92}"/>
          </ac:picMkLst>
        </pc:picChg>
        <pc:picChg chg="add mod">
          <ac:chgData name="Lien Meulendijks" userId="f4267973-0303-4fa3-8f79-f0864bfaf52c" providerId="ADAL" clId="{0C784014-885C-4F30-B5DF-1B2CAA3EDB3E}" dt="2022-08-30T13:28:35.942" v="662" actId="1076"/>
          <ac:picMkLst>
            <pc:docMk/>
            <pc:sldMk cId="1913141465" sldId="414"/>
            <ac:picMk id="6" creationId="{42C6D6E7-7D06-34BE-804D-4F9E6428F064}"/>
          </ac:picMkLst>
        </pc:picChg>
      </pc:sldChg>
    </pc:docChg>
  </pc:docChgLst>
</pc:chgInfo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11-19T14:15:24.996" idx="2">
    <p:pos x="10" y="10"/>
    <p:text>190226_Fietspad stippellijn_DD (2).jpg</p:text>
    <p:extLst>
      <p:ext uri="{C676402C-5697-4E1C-873F-D02D1690AC5C}">
        <p15:threadingInfo xmlns:p15="http://schemas.microsoft.com/office/powerpoint/2012/main" timeZoneBias="-6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11-19T14:17:46.215" idx="4">
    <p:pos x="10" y="10"/>
    <p:text>WO6_T1_A7_005a.jpg</p:text>
    <p:extLst>
      <p:ext uri="{C676402C-5697-4E1C-873F-D02D1690AC5C}">
        <p15:threadingInfo xmlns:p15="http://schemas.microsoft.com/office/powerpoint/2012/main" timeZoneBias="-60"/>
      </p:ext>
    </p:extLs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11-19T14:19:21.548" idx="5">
    <p:pos x="5472" y="1096"/>
    <p:text>150000_GVQ 1_DL (119).jpg</p:text>
    <p:extLst>
      <p:ext uri="{C676402C-5697-4E1C-873F-D02D1690AC5C}">
        <p15:threadingInfo xmlns:p15="http://schemas.microsoft.com/office/powerpoint/2012/main" timeZoneBias="-60"/>
      </p:ext>
    </p:extLst>
  </p:cm>
</p:cmLst>
</file>

<file path=ppt/comments/comment4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11-19T14:21:22.134" idx="6">
    <p:pos x="5472" y="1096"/>
    <p:text>200429_Plantyn1_DD (30).jpg</p:text>
    <p:extLst>
      <p:ext uri="{C676402C-5697-4E1C-873F-D02D1690AC5C}">
        <p15:threadingInfo xmlns:p15="http://schemas.microsoft.com/office/powerpoint/2012/main" timeZoneBias="-6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3A6C8E-FF08-416A-A8F6-7BC2A3015448}" type="datetimeFigureOut">
              <a:rPr lang="nl-BE" smtClean="0"/>
              <a:t>25/04/2023</a:t>
            </a:fld>
            <a:endParaRPr lang="nl-BE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BE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80BE17-8145-4AD4-A13E-98942BF694C5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9325572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80BE17-8145-4AD4-A13E-98942BF694C5}" type="slidenum">
              <a:rPr lang="nl-BE" smtClean="0"/>
              <a:t>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4477251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80BE17-8145-4AD4-A13E-98942BF694C5}" type="slidenum">
              <a:rPr lang="nl-BE" smtClean="0"/>
              <a:t>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6919814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80BE17-8145-4AD4-A13E-98942BF694C5}" type="slidenum">
              <a:rPr lang="nl-BE" smtClean="0"/>
              <a:t>6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2858027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80BE17-8145-4AD4-A13E-98942BF694C5}" type="slidenum">
              <a:rPr lang="nl-BE" smtClean="0"/>
              <a:t>11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6973283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1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/>
          <p:cNvSpPr/>
          <p:nvPr userDrawn="1"/>
        </p:nvSpPr>
        <p:spPr>
          <a:xfrm>
            <a:off x="-25400" y="825500"/>
            <a:ext cx="9169400" cy="5588000"/>
          </a:xfrm>
          <a:custGeom>
            <a:avLst/>
            <a:gdLst>
              <a:gd name="connsiteX0" fmla="*/ 25400 w 9169400"/>
              <a:gd name="connsiteY0" fmla="*/ 5588000 h 5588000"/>
              <a:gd name="connsiteX1" fmla="*/ 9169400 w 9169400"/>
              <a:gd name="connsiteY1" fmla="*/ 5562600 h 5588000"/>
              <a:gd name="connsiteX2" fmla="*/ 9169400 w 9169400"/>
              <a:gd name="connsiteY2" fmla="*/ 2120900 h 5588000"/>
              <a:gd name="connsiteX3" fmla="*/ 0 w 9169400"/>
              <a:gd name="connsiteY3" fmla="*/ 0 h 5588000"/>
              <a:gd name="connsiteX4" fmla="*/ 25400 w 9169400"/>
              <a:gd name="connsiteY4" fmla="*/ 5588000 h 558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69400" h="5588000">
                <a:moveTo>
                  <a:pt x="25400" y="5588000"/>
                </a:moveTo>
                <a:lnTo>
                  <a:pt x="9169400" y="5562600"/>
                </a:lnTo>
                <a:lnTo>
                  <a:pt x="9169400" y="2120900"/>
                </a:lnTo>
                <a:lnTo>
                  <a:pt x="0" y="0"/>
                </a:lnTo>
                <a:lnTo>
                  <a:pt x="25400" y="5588000"/>
                </a:ln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171700" y="3009899"/>
            <a:ext cx="6718300" cy="1572333"/>
          </a:xfrm>
        </p:spPr>
        <p:txBody>
          <a:bodyPr anchor="ctr">
            <a:noAutofit/>
          </a:bodyPr>
          <a:lstStyle>
            <a:lvl1pPr marL="0" algn="l">
              <a:lnSpc>
                <a:spcPts val="4480"/>
              </a:lnSpc>
              <a:defRPr sz="5600" b="1" cap="all">
                <a:solidFill>
                  <a:schemeClr val="bg1"/>
                </a:solidFill>
              </a:defRPr>
            </a:lvl1pPr>
          </a:lstStyle>
          <a:p>
            <a:r>
              <a:rPr lang="nl-BE"/>
              <a:t>TITEL </a:t>
            </a:r>
            <a:br>
              <a:rPr lang="nl-BE"/>
            </a:br>
            <a:r>
              <a:rPr lang="nl-BE"/>
              <a:t>VAN DE </a:t>
            </a:r>
            <a:br>
              <a:rPr lang="nl-BE"/>
            </a:br>
            <a:r>
              <a:rPr lang="nl-BE"/>
              <a:t>PRESENTATIE</a:t>
            </a:r>
            <a:endParaRPr 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1452033" y="2971800"/>
            <a:ext cx="541867" cy="157233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 userDrawn="1"/>
        </p:nvSpPr>
        <p:spPr>
          <a:xfrm>
            <a:off x="728133" y="2971800"/>
            <a:ext cx="541867" cy="157233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 userDrawn="1"/>
        </p:nvSpPr>
        <p:spPr>
          <a:xfrm>
            <a:off x="4111" y="2971800"/>
            <a:ext cx="541867" cy="157233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 userDrawn="1"/>
        </p:nvSpPr>
        <p:spPr>
          <a:xfrm>
            <a:off x="-25400" y="6032500"/>
            <a:ext cx="9182100" cy="850900"/>
          </a:xfrm>
          <a:custGeom>
            <a:avLst/>
            <a:gdLst>
              <a:gd name="connsiteX0" fmla="*/ 0 w 9182100"/>
              <a:gd name="connsiteY0" fmla="*/ 825500 h 850900"/>
              <a:gd name="connsiteX1" fmla="*/ 12700 w 9182100"/>
              <a:gd name="connsiteY1" fmla="*/ 355600 h 850900"/>
              <a:gd name="connsiteX2" fmla="*/ 9182100 w 9182100"/>
              <a:gd name="connsiteY2" fmla="*/ 0 h 850900"/>
              <a:gd name="connsiteX3" fmla="*/ 9182100 w 9182100"/>
              <a:gd name="connsiteY3" fmla="*/ 850900 h 850900"/>
              <a:gd name="connsiteX4" fmla="*/ 0 w 9182100"/>
              <a:gd name="connsiteY4" fmla="*/ 825500 h 850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82100" h="850900">
                <a:moveTo>
                  <a:pt x="0" y="825500"/>
                </a:moveTo>
                <a:lnTo>
                  <a:pt x="12700" y="355600"/>
                </a:lnTo>
                <a:lnTo>
                  <a:pt x="9182100" y="0"/>
                </a:lnTo>
                <a:lnTo>
                  <a:pt x="9182100" y="850900"/>
                </a:lnTo>
                <a:lnTo>
                  <a:pt x="0" y="8255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74556" y="6224798"/>
            <a:ext cx="1483485" cy="55687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 animBg="1"/>
      <p:bldP spid="13" grpId="0" animBg="1"/>
      <p:bldP spid="14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FOOTER.png"/>
          <p:cNvPicPr>
            <a:picLocks noChangeAspect="1"/>
          </p:cNvPicPr>
          <p:nvPr userDrawn="1"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017241"/>
            <a:ext cx="9152194" cy="8407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647699"/>
            <a:ext cx="7696200" cy="914402"/>
          </a:xfrm>
        </p:spPr>
        <p:txBody>
          <a:bodyPr anchor="t">
            <a:noAutofit/>
          </a:bodyPr>
          <a:lstStyle>
            <a:lvl1pPr algn="l">
              <a:lnSpc>
                <a:spcPts val="3520"/>
              </a:lnSpc>
              <a:defRPr sz="4100" b="1" cap="all">
                <a:solidFill>
                  <a:schemeClr val="bg2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1739901"/>
            <a:ext cx="7696200" cy="4114800"/>
          </a:xfrm>
        </p:spPr>
        <p:txBody>
          <a:bodyPr/>
          <a:lstStyle>
            <a:lvl1pPr marL="0">
              <a:spcBef>
                <a:spcPts val="0"/>
              </a:spcBef>
              <a:buFont typeface="Arial"/>
              <a:buChar char="•"/>
              <a:defRPr b="0">
                <a:solidFill>
                  <a:schemeClr val="tx2"/>
                </a:solidFill>
              </a:defRPr>
            </a:lvl1pPr>
            <a:lvl2pPr marL="720000">
              <a:spcBef>
                <a:spcPts val="0"/>
              </a:spcBef>
              <a:buFont typeface="Arial"/>
              <a:buChar char="•"/>
              <a:defRPr b="0" i="1">
                <a:solidFill>
                  <a:schemeClr val="accent4"/>
                </a:solidFill>
              </a:defRPr>
            </a:lvl2pPr>
            <a:lvl3pPr marL="1440000">
              <a:spcBef>
                <a:spcPts val="0"/>
              </a:spcBef>
              <a:buFont typeface="Arial"/>
              <a:buChar char="•"/>
              <a:defRPr>
                <a:solidFill>
                  <a:schemeClr val="accent4">
                    <a:lumMod val="60000"/>
                    <a:lumOff val="40000"/>
                  </a:schemeClr>
                </a:solidFill>
              </a:defRPr>
            </a:lvl3pPr>
            <a:lvl4pPr>
              <a:buFont typeface="Arial"/>
              <a:buChar char="•"/>
              <a:defRPr>
                <a:solidFill>
                  <a:schemeClr val="bg2"/>
                </a:solidFill>
              </a:defRPr>
            </a:lvl4pPr>
            <a:lvl5pPr>
              <a:buFont typeface="Arial"/>
              <a:buChar char="•"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04915-F0CD-984C-AA2C-237F741832E2}" type="datetimeFigureOut">
              <a:rPr lang="en-US" smtClean="0"/>
              <a:pPr/>
              <a:t>4/25/2023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19400" y="6356350"/>
            <a:ext cx="28956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007100" y="6356350"/>
            <a:ext cx="850900" cy="365125"/>
          </a:xfrm>
        </p:spPr>
        <p:txBody>
          <a:bodyPr/>
          <a:lstStyle>
            <a:lvl1pPr>
              <a:defRPr baseline="0"/>
            </a:lvl1pPr>
          </a:lstStyle>
          <a:p>
            <a:fld id="{BF577C78-9776-834A-ADB0-F41A59E7F806}" type="slidenum">
              <a:rPr lang="en-US" smtClean="0"/>
              <a:pPr/>
              <a:t>‹nr.›</a:t>
            </a:fld>
            <a:endParaRPr lang="en-US"/>
          </a:p>
        </p:txBody>
      </p:sp>
      <p:cxnSp>
        <p:nvCxnSpPr>
          <p:cNvPr id="10" name="Straight Connector 9"/>
          <p:cNvCxnSpPr/>
          <p:nvPr userDrawn="1"/>
        </p:nvCxnSpPr>
        <p:spPr>
          <a:xfrm rot="16200000" flipH="1">
            <a:off x="-1968503" y="3251199"/>
            <a:ext cx="5207003" cy="4"/>
          </a:xfrm>
          <a:prstGeom prst="line">
            <a:avLst/>
          </a:prstGeom>
          <a:ln w="19050" cap="rnd">
            <a:solidFill>
              <a:schemeClr val="bg2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8132" y="6207704"/>
            <a:ext cx="1545048" cy="579988"/>
          </a:xfrm>
          <a:prstGeom prst="rect">
            <a:avLst/>
          </a:prstGeom>
        </p:spPr>
      </p:pic>
    </p:spTree>
  </p:cSld>
  <p:clrMapOvr>
    <a:masterClrMapping/>
  </p:clrMapOvr>
  <p:transition>
    <p:push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FOOTER.png"/>
          <p:cNvPicPr>
            <a:picLocks noChangeAspect="1"/>
          </p:cNvPicPr>
          <p:nvPr userDrawn="1"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017241"/>
            <a:ext cx="9152194" cy="8407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72100" y="647699"/>
            <a:ext cx="3314700" cy="914402"/>
          </a:xfrm>
        </p:spPr>
        <p:txBody>
          <a:bodyPr anchor="t">
            <a:noAutofit/>
          </a:bodyPr>
          <a:lstStyle>
            <a:lvl1pPr algn="l">
              <a:lnSpc>
                <a:spcPts val="2620"/>
              </a:lnSpc>
              <a:defRPr sz="2600" b="1" cap="all">
                <a:solidFill>
                  <a:schemeClr val="bg2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72100" y="1739901"/>
            <a:ext cx="3314700" cy="4114800"/>
          </a:xfrm>
        </p:spPr>
        <p:txBody>
          <a:bodyPr>
            <a:normAutofit/>
          </a:bodyPr>
          <a:lstStyle>
            <a:lvl1pPr marL="0">
              <a:spcBef>
                <a:spcPts val="0"/>
              </a:spcBef>
              <a:buFontTx/>
              <a:buNone/>
              <a:defRPr sz="2000" b="0">
                <a:solidFill>
                  <a:srgbClr val="6C6F70"/>
                </a:solidFill>
              </a:defRPr>
            </a:lvl1pPr>
            <a:lvl2pPr marL="0">
              <a:spcBef>
                <a:spcPts val="0"/>
              </a:spcBef>
              <a:buFontTx/>
              <a:buNone/>
              <a:defRPr b="0" i="1">
                <a:solidFill>
                  <a:schemeClr val="accent4"/>
                </a:solidFill>
              </a:defRPr>
            </a:lvl2pPr>
            <a:lvl3pPr marL="0">
              <a:spcBef>
                <a:spcPts val="0"/>
              </a:spcBef>
              <a:buFontTx/>
              <a:buNone/>
              <a:defRPr>
                <a:solidFill>
                  <a:schemeClr val="accent4">
                    <a:lumMod val="60000"/>
                    <a:lumOff val="40000"/>
                  </a:schemeClr>
                </a:solidFill>
              </a:defRPr>
            </a:lvl3pPr>
            <a:lvl4pPr>
              <a:buFont typeface="Arial"/>
              <a:buChar char="•"/>
              <a:defRPr>
                <a:solidFill>
                  <a:schemeClr val="bg2"/>
                </a:solidFill>
              </a:defRPr>
            </a:lvl4pPr>
            <a:lvl5pPr>
              <a:buFont typeface="Arial"/>
              <a:buChar char="•"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04915-F0CD-984C-AA2C-237F741832E2}" type="datetimeFigureOut">
              <a:rPr lang="en-US" smtClean="0"/>
              <a:pPr/>
              <a:t>4/25/2023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19400" y="6356350"/>
            <a:ext cx="28956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007100" y="6356350"/>
            <a:ext cx="850900" cy="365125"/>
          </a:xfrm>
        </p:spPr>
        <p:txBody>
          <a:bodyPr/>
          <a:lstStyle>
            <a:lvl1pPr>
              <a:defRPr baseline="0"/>
            </a:lvl1pPr>
          </a:lstStyle>
          <a:p>
            <a:fld id="{BF577C78-9776-834A-ADB0-F41A59E7F806}" type="slidenum">
              <a:rPr lang="en-US" smtClean="0"/>
              <a:pPr/>
              <a:t>‹nr.›</a:t>
            </a:fld>
            <a:endParaRPr lang="en-US"/>
          </a:p>
        </p:txBody>
      </p:sp>
      <p:cxnSp>
        <p:nvCxnSpPr>
          <p:cNvPr id="10" name="Straight Connector 9"/>
          <p:cNvCxnSpPr/>
          <p:nvPr userDrawn="1"/>
        </p:nvCxnSpPr>
        <p:spPr>
          <a:xfrm rot="16200000" flipH="1">
            <a:off x="-1968503" y="3251199"/>
            <a:ext cx="5207003" cy="4"/>
          </a:xfrm>
          <a:prstGeom prst="line">
            <a:avLst/>
          </a:prstGeom>
          <a:ln w="19050" cap="rnd">
            <a:solidFill>
              <a:schemeClr val="bg2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Content Placeholder 2"/>
          <p:cNvSpPr>
            <a:spLocks noGrp="1"/>
          </p:cNvSpPr>
          <p:nvPr>
            <p:ph idx="13"/>
          </p:nvPr>
        </p:nvSpPr>
        <p:spPr>
          <a:xfrm>
            <a:off x="1022350" y="647699"/>
            <a:ext cx="4070350" cy="5207002"/>
          </a:xfrm>
        </p:spPr>
        <p:txBody>
          <a:bodyPr/>
          <a:lstStyle>
            <a:lvl1pPr marL="0">
              <a:spcBef>
                <a:spcPts val="0"/>
              </a:spcBef>
              <a:buFontTx/>
              <a:buNone/>
              <a:defRPr b="0">
                <a:solidFill>
                  <a:srgbClr val="6C6F70"/>
                </a:solidFill>
              </a:defRPr>
            </a:lvl1pPr>
            <a:lvl2pPr marL="0">
              <a:spcBef>
                <a:spcPts val="0"/>
              </a:spcBef>
              <a:buFontTx/>
              <a:buNone/>
              <a:defRPr b="0" i="1">
                <a:solidFill>
                  <a:schemeClr val="accent4"/>
                </a:solidFill>
              </a:defRPr>
            </a:lvl2pPr>
            <a:lvl3pPr marL="0">
              <a:spcBef>
                <a:spcPts val="0"/>
              </a:spcBef>
              <a:buFontTx/>
              <a:buNone/>
              <a:defRPr>
                <a:solidFill>
                  <a:schemeClr val="accent4">
                    <a:lumMod val="60000"/>
                    <a:lumOff val="40000"/>
                  </a:schemeClr>
                </a:solidFill>
              </a:defRPr>
            </a:lvl3pPr>
            <a:lvl4pPr>
              <a:buFont typeface="Arial"/>
              <a:buChar char="•"/>
              <a:defRPr>
                <a:solidFill>
                  <a:schemeClr val="bg2"/>
                </a:solidFill>
              </a:defRPr>
            </a:lvl4pPr>
            <a:lvl5pPr>
              <a:buFont typeface="Arial"/>
              <a:buChar char="•"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nl-NL"/>
              <a:t>Tekststijl van het model bewerken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8132" y="6207704"/>
            <a:ext cx="1545048" cy="579988"/>
          </a:xfrm>
          <a:prstGeom prst="rect">
            <a:avLst/>
          </a:prstGeom>
        </p:spPr>
      </p:pic>
    </p:spTree>
  </p:cSld>
  <p:clrMapOvr>
    <a:masterClrMapping/>
  </p:clrMapOvr>
  <p:transition>
    <p:push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FOOTER.png"/>
          <p:cNvPicPr>
            <a:picLocks noChangeAspect="1"/>
          </p:cNvPicPr>
          <p:nvPr userDrawn="1"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017241"/>
            <a:ext cx="9152194" cy="8407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90600" y="647699"/>
            <a:ext cx="7696200" cy="406402"/>
          </a:xfrm>
        </p:spPr>
        <p:txBody>
          <a:bodyPr anchor="t">
            <a:noAutofit/>
          </a:bodyPr>
          <a:lstStyle>
            <a:lvl1pPr algn="l">
              <a:defRPr sz="2200" b="1" cap="all">
                <a:solidFill>
                  <a:srgbClr val="FF0521"/>
                </a:solidFill>
              </a:defRPr>
            </a:lvl1pPr>
          </a:lstStyle>
          <a:p>
            <a:r>
              <a:rPr lang="nl-BE"/>
              <a:t>TITEL VAN DE FOTO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1282700"/>
            <a:ext cx="7696200" cy="4572003"/>
          </a:xfrm>
        </p:spPr>
        <p:txBody>
          <a:bodyPr>
            <a:normAutofit/>
          </a:bodyPr>
          <a:lstStyle>
            <a:lvl1pPr>
              <a:buFontTx/>
              <a:buNone/>
              <a:defRPr sz="2300" b="0">
                <a:solidFill>
                  <a:schemeClr val="tx2"/>
                </a:solidFill>
              </a:defRPr>
            </a:lvl1pPr>
            <a:lvl2pPr>
              <a:buFont typeface="Arial"/>
              <a:buChar char="•"/>
              <a:defRPr b="1" i="1">
                <a:solidFill>
                  <a:schemeClr val="accent1"/>
                </a:solidFill>
              </a:defRPr>
            </a:lvl2pPr>
            <a:lvl3pPr>
              <a:buFont typeface="Arial"/>
              <a:buChar char="•"/>
              <a:defRPr>
                <a:solidFill>
                  <a:schemeClr val="bg2"/>
                </a:solidFill>
              </a:defRPr>
            </a:lvl3pPr>
            <a:lvl4pPr>
              <a:buFont typeface="Arial"/>
              <a:buChar char="•"/>
              <a:defRPr>
                <a:solidFill>
                  <a:schemeClr val="bg2"/>
                </a:solidFill>
              </a:defRPr>
            </a:lvl4pPr>
            <a:lvl5pPr>
              <a:buFont typeface="Arial"/>
              <a:buChar char="•"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04915-F0CD-984C-AA2C-237F741832E2}" type="datetimeFigureOut">
              <a:rPr lang="en-US" smtClean="0"/>
              <a:pPr/>
              <a:t>4/25/2023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19400" y="6356350"/>
            <a:ext cx="28956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007100" y="6356350"/>
            <a:ext cx="850900" cy="365125"/>
          </a:xfrm>
        </p:spPr>
        <p:txBody>
          <a:bodyPr/>
          <a:lstStyle>
            <a:lvl1pPr>
              <a:defRPr baseline="0"/>
            </a:lvl1pPr>
          </a:lstStyle>
          <a:p>
            <a:fld id="{BF577C78-9776-834A-ADB0-F41A59E7F806}" type="slidenum">
              <a:rPr lang="en-US" smtClean="0"/>
              <a:pPr/>
              <a:t>‹nr.›</a:t>
            </a:fld>
            <a:endParaRPr lang="en-US"/>
          </a:p>
        </p:txBody>
      </p:sp>
      <p:cxnSp>
        <p:nvCxnSpPr>
          <p:cNvPr id="11" name="Straight Connector 10"/>
          <p:cNvCxnSpPr/>
          <p:nvPr userDrawn="1"/>
        </p:nvCxnSpPr>
        <p:spPr>
          <a:xfrm rot="16200000" flipH="1">
            <a:off x="-1968503" y="3251199"/>
            <a:ext cx="5207003" cy="4"/>
          </a:xfrm>
          <a:prstGeom prst="line">
            <a:avLst/>
          </a:prstGeom>
          <a:ln w="19050" cap="rnd">
            <a:solidFill>
              <a:schemeClr val="bg2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8132" y="6207704"/>
            <a:ext cx="1545048" cy="579988"/>
          </a:xfrm>
          <a:prstGeom prst="rect">
            <a:avLst/>
          </a:prstGeom>
        </p:spPr>
      </p:pic>
    </p:spTree>
  </p:cSld>
  <p:clrMapOvr>
    <a:masterClrMapping/>
  </p:clrMapOvr>
  <p:transition>
    <p:push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FOOTER.png"/>
          <p:cNvPicPr>
            <a:picLocks noChangeAspect="1"/>
          </p:cNvPicPr>
          <p:nvPr userDrawn="1"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017241"/>
            <a:ext cx="9152194" cy="84076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04915-F0CD-984C-AA2C-237F741832E2}" type="datetimeFigureOut">
              <a:rPr lang="en-US" smtClean="0"/>
              <a:pPr/>
              <a:t>4/25/2023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19400" y="6356350"/>
            <a:ext cx="28956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007100" y="6356350"/>
            <a:ext cx="850900" cy="365125"/>
          </a:xfrm>
        </p:spPr>
        <p:txBody>
          <a:bodyPr/>
          <a:lstStyle>
            <a:lvl1pPr>
              <a:defRPr baseline="0"/>
            </a:lvl1pPr>
          </a:lstStyle>
          <a:p>
            <a:fld id="{BF577C78-9776-834A-ADB0-F41A59E7F806}" type="slidenum">
              <a:rPr lang="en-US" smtClean="0"/>
              <a:pPr/>
              <a:t>‹nr.›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8132" y="6207704"/>
            <a:ext cx="1545048" cy="579988"/>
          </a:xfrm>
          <a:prstGeom prst="rect">
            <a:avLst/>
          </a:prstGeom>
        </p:spPr>
      </p:pic>
    </p:spTree>
  </p:cSld>
  <p:clrMapOvr>
    <a:masterClrMapping/>
  </p:clrMapOvr>
  <p:transition>
    <p:push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OWERPINT_COVER1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11" y="4796"/>
            <a:ext cx="9135776" cy="684840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171700" y="2374900"/>
            <a:ext cx="6718300" cy="1572333"/>
          </a:xfrm>
        </p:spPr>
        <p:txBody>
          <a:bodyPr anchor="ctr">
            <a:noAutofit/>
          </a:bodyPr>
          <a:lstStyle>
            <a:lvl1pPr marL="0" algn="l">
              <a:lnSpc>
                <a:spcPts val="4480"/>
              </a:lnSpc>
              <a:defRPr sz="5600" b="1" cap="all">
                <a:solidFill>
                  <a:schemeClr val="bg1"/>
                </a:solidFill>
              </a:defRPr>
            </a:lvl1pPr>
          </a:lstStyle>
          <a:p>
            <a:r>
              <a:rPr lang="nl-BE"/>
              <a:t>TITEL </a:t>
            </a:r>
            <a:br>
              <a:rPr lang="nl-BE"/>
            </a:br>
            <a:r>
              <a:rPr lang="nl-BE"/>
              <a:t>VAN DE </a:t>
            </a:r>
            <a:br>
              <a:rPr lang="nl-BE"/>
            </a:br>
            <a:r>
              <a:rPr lang="nl-BE"/>
              <a:t>PRESENTATIE</a:t>
            </a:r>
            <a:endParaRPr 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1452033" y="2336801"/>
            <a:ext cx="541867" cy="157233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 userDrawn="1"/>
        </p:nvSpPr>
        <p:spPr>
          <a:xfrm>
            <a:off x="728133" y="2336801"/>
            <a:ext cx="541867" cy="1572333"/>
          </a:xfrm>
          <a:prstGeom prst="rect">
            <a:avLst/>
          </a:prstGeom>
          <a:solidFill>
            <a:schemeClr val="bg2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 userDrawn="1"/>
        </p:nvSpPr>
        <p:spPr>
          <a:xfrm>
            <a:off x="4111" y="2336801"/>
            <a:ext cx="541867" cy="157233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 userDrawn="1"/>
        </p:nvSpPr>
        <p:spPr>
          <a:xfrm>
            <a:off x="-25400" y="6032500"/>
            <a:ext cx="9182100" cy="850900"/>
          </a:xfrm>
          <a:custGeom>
            <a:avLst/>
            <a:gdLst>
              <a:gd name="connsiteX0" fmla="*/ 0 w 9182100"/>
              <a:gd name="connsiteY0" fmla="*/ 825500 h 850900"/>
              <a:gd name="connsiteX1" fmla="*/ 12700 w 9182100"/>
              <a:gd name="connsiteY1" fmla="*/ 355600 h 850900"/>
              <a:gd name="connsiteX2" fmla="*/ 9182100 w 9182100"/>
              <a:gd name="connsiteY2" fmla="*/ 0 h 850900"/>
              <a:gd name="connsiteX3" fmla="*/ 9182100 w 9182100"/>
              <a:gd name="connsiteY3" fmla="*/ 850900 h 850900"/>
              <a:gd name="connsiteX4" fmla="*/ 0 w 9182100"/>
              <a:gd name="connsiteY4" fmla="*/ 825500 h 850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82100" h="850900">
                <a:moveTo>
                  <a:pt x="0" y="825500"/>
                </a:moveTo>
                <a:lnTo>
                  <a:pt x="12700" y="355600"/>
                </a:lnTo>
                <a:lnTo>
                  <a:pt x="9182100" y="0"/>
                </a:lnTo>
                <a:lnTo>
                  <a:pt x="9182100" y="850900"/>
                </a:lnTo>
                <a:lnTo>
                  <a:pt x="0" y="8255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74556" y="6224798"/>
            <a:ext cx="1483485" cy="55687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 animBg="1"/>
      <p:bldP spid="13" grpId="0" animBg="1"/>
      <p:bldP spid="14" grpId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OWERPINT_COVER1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12" y="4796"/>
            <a:ext cx="9135774" cy="684840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171700" y="3122967"/>
            <a:ext cx="6718300" cy="1572333"/>
          </a:xfrm>
        </p:spPr>
        <p:txBody>
          <a:bodyPr anchor="ctr">
            <a:noAutofit/>
          </a:bodyPr>
          <a:lstStyle>
            <a:lvl1pPr marL="0" algn="l">
              <a:lnSpc>
                <a:spcPts val="4480"/>
              </a:lnSpc>
              <a:defRPr sz="5600" b="1" cap="all">
                <a:solidFill>
                  <a:schemeClr val="bg1"/>
                </a:solidFill>
              </a:defRPr>
            </a:lvl1pPr>
          </a:lstStyle>
          <a:p>
            <a:r>
              <a:rPr lang="nl-BE"/>
              <a:t>TITEL </a:t>
            </a:r>
            <a:br>
              <a:rPr lang="nl-BE"/>
            </a:br>
            <a:r>
              <a:rPr lang="nl-BE"/>
              <a:t>VAN DE </a:t>
            </a:r>
            <a:br>
              <a:rPr lang="nl-BE"/>
            </a:br>
            <a:r>
              <a:rPr lang="nl-BE"/>
              <a:t>PRESENTATIE</a:t>
            </a:r>
            <a:endParaRPr 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1452033" y="3084868"/>
            <a:ext cx="541867" cy="157233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 userDrawn="1"/>
        </p:nvSpPr>
        <p:spPr>
          <a:xfrm>
            <a:off x="728133" y="3084868"/>
            <a:ext cx="541867" cy="1572333"/>
          </a:xfrm>
          <a:prstGeom prst="rect">
            <a:avLst/>
          </a:prstGeom>
          <a:solidFill>
            <a:srgbClr val="FF0521">
              <a:alpha val="8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 userDrawn="1"/>
        </p:nvSpPr>
        <p:spPr>
          <a:xfrm>
            <a:off x="4111" y="3084868"/>
            <a:ext cx="541867" cy="157233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 userDrawn="1"/>
        </p:nvSpPr>
        <p:spPr>
          <a:xfrm>
            <a:off x="-25400" y="6032500"/>
            <a:ext cx="9182100" cy="850900"/>
          </a:xfrm>
          <a:custGeom>
            <a:avLst/>
            <a:gdLst>
              <a:gd name="connsiteX0" fmla="*/ 0 w 9182100"/>
              <a:gd name="connsiteY0" fmla="*/ 825500 h 850900"/>
              <a:gd name="connsiteX1" fmla="*/ 12700 w 9182100"/>
              <a:gd name="connsiteY1" fmla="*/ 355600 h 850900"/>
              <a:gd name="connsiteX2" fmla="*/ 9182100 w 9182100"/>
              <a:gd name="connsiteY2" fmla="*/ 0 h 850900"/>
              <a:gd name="connsiteX3" fmla="*/ 9182100 w 9182100"/>
              <a:gd name="connsiteY3" fmla="*/ 850900 h 850900"/>
              <a:gd name="connsiteX4" fmla="*/ 0 w 9182100"/>
              <a:gd name="connsiteY4" fmla="*/ 825500 h 850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82100" h="850900">
                <a:moveTo>
                  <a:pt x="0" y="825500"/>
                </a:moveTo>
                <a:lnTo>
                  <a:pt x="12700" y="355600"/>
                </a:lnTo>
                <a:lnTo>
                  <a:pt x="9182100" y="0"/>
                </a:lnTo>
                <a:lnTo>
                  <a:pt x="9182100" y="850900"/>
                </a:lnTo>
                <a:lnTo>
                  <a:pt x="0" y="8255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74556" y="6224798"/>
            <a:ext cx="1483485" cy="55687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 animBg="1"/>
      <p:bldP spid="13" grpId="0" animBg="1"/>
      <p:bldP spid="14" grpId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OWERPINT_COVER1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11" y="4796"/>
            <a:ext cx="9135776" cy="684840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171700" y="2374900"/>
            <a:ext cx="6718300" cy="1572333"/>
          </a:xfrm>
        </p:spPr>
        <p:txBody>
          <a:bodyPr anchor="ctr">
            <a:noAutofit/>
          </a:bodyPr>
          <a:lstStyle>
            <a:lvl1pPr marL="0" algn="l">
              <a:lnSpc>
                <a:spcPts val="4480"/>
              </a:lnSpc>
              <a:defRPr sz="5600" b="1" cap="all">
                <a:solidFill>
                  <a:schemeClr val="bg1"/>
                </a:solidFill>
              </a:defRPr>
            </a:lvl1pPr>
          </a:lstStyle>
          <a:p>
            <a:r>
              <a:rPr lang="nl-BE"/>
              <a:t>TITEL </a:t>
            </a:r>
            <a:br>
              <a:rPr lang="nl-BE"/>
            </a:br>
            <a:r>
              <a:rPr lang="nl-BE"/>
              <a:t>VAN DE </a:t>
            </a:r>
            <a:br>
              <a:rPr lang="nl-BE"/>
            </a:br>
            <a:r>
              <a:rPr lang="nl-BE"/>
              <a:t>PRESENTATIE</a:t>
            </a:r>
            <a:endParaRPr 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1452033" y="2336801"/>
            <a:ext cx="541867" cy="157233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 userDrawn="1"/>
        </p:nvSpPr>
        <p:spPr>
          <a:xfrm>
            <a:off x="728133" y="2336801"/>
            <a:ext cx="541867" cy="1572333"/>
          </a:xfrm>
          <a:prstGeom prst="rect">
            <a:avLst/>
          </a:prstGeom>
          <a:solidFill>
            <a:srgbClr val="FF0521">
              <a:alpha val="8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 userDrawn="1"/>
        </p:nvSpPr>
        <p:spPr>
          <a:xfrm>
            <a:off x="4111" y="2336801"/>
            <a:ext cx="541867" cy="157233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 userDrawn="1"/>
        </p:nvSpPr>
        <p:spPr>
          <a:xfrm>
            <a:off x="-25400" y="6032500"/>
            <a:ext cx="9182100" cy="850900"/>
          </a:xfrm>
          <a:custGeom>
            <a:avLst/>
            <a:gdLst>
              <a:gd name="connsiteX0" fmla="*/ 0 w 9182100"/>
              <a:gd name="connsiteY0" fmla="*/ 825500 h 850900"/>
              <a:gd name="connsiteX1" fmla="*/ 12700 w 9182100"/>
              <a:gd name="connsiteY1" fmla="*/ 355600 h 850900"/>
              <a:gd name="connsiteX2" fmla="*/ 9182100 w 9182100"/>
              <a:gd name="connsiteY2" fmla="*/ 0 h 850900"/>
              <a:gd name="connsiteX3" fmla="*/ 9182100 w 9182100"/>
              <a:gd name="connsiteY3" fmla="*/ 850900 h 850900"/>
              <a:gd name="connsiteX4" fmla="*/ 0 w 9182100"/>
              <a:gd name="connsiteY4" fmla="*/ 825500 h 850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82100" h="850900">
                <a:moveTo>
                  <a:pt x="0" y="825500"/>
                </a:moveTo>
                <a:lnTo>
                  <a:pt x="12700" y="355600"/>
                </a:lnTo>
                <a:lnTo>
                  <a:pt x="9182100" y="0"/>
                </a:lnTo>
                <a:lnTo>
                  <a:pt x="9182100" y="850900"/>
                </a:lnTo>
                <a:lnTo>
                  <a:pt x="0" y="8255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74556" y="6224798"/>
            <a:ext cx="1483485" cy="55687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 animBg="1"/>
      <p:bldP spid="13" grpId="0" animBg="1"/>
      <p:bldP spid="14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OWERPINT_COVER1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12" y="4795"/>
            <a:ext cx="9135775" cy="684840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171700" y="3022600"/>
            <a:ext cx="6718300" cy="1572333"/>
          </a:xfrm>
        </p:spPr>
        <p:txBody>
          <a:bodyPr anchor="ctr">
            <a:noAutofit/>
          </a:bodyPr>
          <a:lstStyle>
            <a:lvl1pPr marL="0" algn="l">
              <a:lnSpc>
                <a:spcPts val="4480"/>
              </a:lnSpc>
              <a:defRPr sz="5600" b="1" cap="all">
                <a:solidFill>
                  <a:schemeClr val="bg1"/>
                </a:solidFill>
              </a:defRPr>
            </a:lvl1pPr>
          </a:lstStyle>
          <a:p>
            <a:r>
              <a:rPr lang="nl-BE"/>
              <a:t>TITEL </a:t>
            </a:r>
            <a:br>
              <a:rPr lang="nl-BE"/>
            </a:br>
            <a:r>
              <a:rPr lang="nl-BE"/>
              <a:t>VAN DE </a:t>
            </a:r>
            <a:br>
              <a:rPr lang="nl-BE"/>
            </a:br>
            <a:r>
              <a:rPr lang="nl-BE"/>
              <a:t>PRESENTATIE</a:t>
            </a:r>
            <a:endParaRPr 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1452033" y="2984501"/>
            <a:ext cx="541867" cy="157233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 userDrawn="1"/>
        </p:nvSpPr>
        <p:spPr>
          <a:xfrm>
            <a:off x="728133" y="2984501"/>
            <a:ext cx="541867" cy="1572333"/>
          </a:xfrm>
          <a:prstGeom prst="rect">
            <a:avLst/>
          </a:prstGeom>
          <a:solidFill>
            <a:srgbClr val="FF0521">
              <a:alpha val="8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 userDrawn="1"/>
        </p:nvSpPr>
        <p:spPr>
          <a:xfrm>
            <a:off x="4111" y="2984501"/>
            <a:ext cx="541867" cy="157233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 userDrawn="1"/>
        </p:nvSpPr>
        <p:spPr>
          <a:xfrm>
            <a:off x="-25400" y="6032500"/>
            <a:ext cx="9182100" cy="850900"/>
          </a:xfrm>
          <a:custGeom>
            <a:avLst/>
            <a:gdLst>
              <a:gd name="connsiteX0" fmla="*/ 0 w 9182100"/>
              <a:gd name="connsiteY0" fmla="*/ 825500 h 850900"/>
              <a:gd name="connsiteX1" fmla="*/ 12700 w 9182100"/>
              <a:gd name="connsiteY1" fmla="*/ 355600 h 850900"/>
              <a:gd name="connsiteX2" fmla="*/ 9182100 w 9182100"/>
              <a:gd name="connsiteY2" fmla="*/ 0 h 850900"/>
              <a:gd name="connsiteX3" fmla="*/ 9182100 w 9182100"/>
              <a:gd name="connsiteY3" fmla="*/ 850900 h 850900"/>
              <a:gd name="connsiteX4" fmla="*/ 0 w 9182100"/>
              <a:gd name="connsiteY4" fmla="*/ 825500 h 850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82100" h="850900">
                <a:moveTo>
                  <a:pt x="0" y="825500"/>
                </a:moveTo>
                <a:lnTo>
                  <a:pt x="12700" y="355600"/>
                </a:lnTo>
                <a:lnTo>
                  <a:pt x="9182100" y="0"/>
                </a:lnTo>
                <a:lnTo>
                  <a:pt x="9182100" y="850900"/>
                </a:lnTo>
                <a:lnTo>
                  <a:pt x="0" y="8255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74556" y="6224798"/>
            <a:ext cx="1483485" cy="55687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 animBg="1"/>
      <p:bldP spid="13" grpId="0" animBg="1"/>
      <p:bldP spid="14" grpId="0" animBg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OWERPINT_COVER1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12" y="4796"/>
            <a:ext cx="9135775" cy="684840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171700" y="3972091"/>
            <a:ext cx="6400800" cy="1572333"/>
          </a:xfrm>
        </p:spPr>
        <p:txBody>
          <a:bodyPr anchor="ctr">
            <a:noAutofit/>
          </a:bodyPr>
          <a:lstStyle>
            <a:lvl1pPr marL="0" algn="l">
              <a:lnSpc>
                <a:spcPts val="4480"/>
              </a:lnSpc>
              <a:defRPr sz="5600" b="1" cap="all">
                <a:solidFill>
                  <a:schemeClr val="bg2"/>
                </a:solidFill>
              </a:defRPr>
            </a:lvl1pPr>
          </a:lstStyle>
          <a:p>
            <a:r>
              <a:rPr lang="nl-BE"/>
              <a:t>TITEL </a:t>
            </a:r>
            <a:br>
              <a:rPr lang="nl-BE"/>
            </a:br>
            <a:r>
              <a:rPr lang="nl-BE"/>
              <a:t>VAN DE PRESENTATIE</a:t>
            </a:r>
            <a:endParaRPr 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1452033" y="3933992"/>
            <a:ext cx="541867" cy="157233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 userDrawn="1"/>
        </p:nvSpPr>
        <p:spPr>
          <a:xfrm>
            <a:off x="728133" y="3933992"/>
            <a:ext cx="541867" cy="1572333"/>
          </a:xfrm>
          <a:prstGeom prst="rect">
            <a:avLst/>
          </a:prstGeom>
          <a:solidFill>
            <a:schemeClr val="bg2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 userDrawn="1"/>
        </p:nvSpPr>
        <p:spPr>
          <a:xfrm>
            <a:off x="4111" y="3933992"/>
            <a:ext cx="541867" cy="157233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 userDrawn="1"/>
        </p:nvSpPr>
        <p:spPr>
          <a:xfrm>
            <a:off x="-25400" y="6032500"/>
            <a:ext cx="9182100" cy="850900"/>
          </a:xfrm>
          <a:custGeom>
            <a:avLst/>
            <a:gdLst>
              <a:gd name="connsiteX0" fmla="*/ 0 w 9182100"/>
              <a:gd name="connsiteY0" fmla="*/ 825500 h 850900"/>
              <a:gd name="connsiteX1" fmla="*/ 12700 w 9182100"/>
              <a:gd name="connsiteY1" fmla="*/ 355600 h 850900"/>
              <a:gd name="connsiteX2" fmla="*/ 9182100 w 9182100"/>
              <a:gd name="connsiteY2" fmla="*/ 0 h 850900"/>
              <a:gd name="connsiteX3" fmla="*/ 9182100 w 9182100"/>
              <a:gd name="connsiteY3" fmla="*/ 850900 h 850900"/>
              <a:gd name="connsiteX4" fmla="*/ 0 w 9182100"/>
              <a:gd name="connsiteY4" fmla="*/ 825500 h 850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82100" h="850900">
                <a:moveTo>
                  <a:pt x="0" y="825500"/>
                </a:moveTo>
                <a:lnTo>
                  <a:pt x="12700" y="355600"/>
                </a:lnTo>
                <a:lnTo>
                  <a:pt x="9182100" y="0"/>
                </a:lnTo>
                <a:lnTo>
                  <a:pt x="9182100" y="850900"/>
                </a:lnTo>
                <a:lnTo>
                  <a:pt x="0" y="8255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74556" y="6224798"/>
            <a:ext cx="1483485" cy="55687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 animBg="1"/>
      <p:bldP spid="13" grpId="0" animBg="1"/>
      <p:bldP spid="14" grpId="0" animBg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OWERPINT_COVER1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12" y="4796"/>
            <a:ext cx="9135774" cy="684840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171700" y="754234"/>
            <a:ext cx="6400800" cy="1572333"/>
          </a:xfrm>
        </p:spPr>
        <p:txBody>
          <a:bodyPr anchor="ctr">
            <a:noAutofit/>
          </a:bodyPr>
          <a:lstStyle>
            <a:lvl1pPr marL="0" algn="l">
              <a:lnSpc>
                <a:spcPts val="4480"/>
              </a:lnSpc>
              <a:defRPr sz="5600" b="1" cap="all">
                <a:solidFill>
                  <a:schemeClr val="tx2"/>
                </a:solidFill>
              </a:defRPr>
            </a:lvl1pPr>
          </a:lstStyle>
          <a:p>
            <a:r>
              <a:rPr lang="nl-BE"/>
              <a:t>TITEL </a:t>
            </a:r>
            <a:br>
              <a:rPr lang="nl-BE"/>
            </a:br>
            <a:r>
              <a:rPr lang="nl-BE"/>
              <a:t>VAN DE PRESENTATIE</a:t>
            </a:r>
            <a:endParaRPr 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1452033" y="716135"/>
            <a:ext cx="541867" cy="1572333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 userDrawn="1"/>
        </p:nvSpPr>
        <p:spPr>
          <a:xfrm>
            <a:off x="728133" y="716135"/>
            <a:ext cx="541867" cy="157233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 userDrawn="1"/>
        </p:nvSpPr>
        <p:spPr>
          <a:xfrm>
            <a:off x="4111" y="716135"/>
            <a:ext cx="541867" cy="1572333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 userDrawn="1"/>
        </p:nvSpPr>
        <p:spPr>
          <a:xfrm>
            <a:off x="-25400" y="6032500"/>
            <a:ext cx="9182100" cy="850900"/>
          </a:xfrm>
          <a:custGeom>
            <a:avLst/>
            <a:gdLst>
              <a:gd name="connsiteX0" fmla="*/ 0 w 9182100"/>
              <a:gd name="connsiteY0" fmla="*/ 825500 h 850900"/>
              <a:gd name="connsiteX1" fmla="*/ 12700 w 9182100"/>
              <a:gd name="connsiteY1" fmla="*/ 355600 h 850900"/>
              <a:gd name="connsiteX2" fmla="*/ 9182100 w 9182100"/>
              <a:gd name="connsiteY2" fmla="*/ 0 h 850900"/>
              <a:gd name="connsiteX3" fmla="*/ 9182100 w 9182100"/>
              <a:gd name="connsiteY3" fmla="*/ 850900 h 850900"/>
              <a:gd name="connsiteX4" fmla="*/ 0 w 9182100"/>
              <a:gd name="connsiteY4" fmla="*/ 825500 h 850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82100" h="850900">
                <a:moveTo>
                  <a:pt x="0" y="825500"/>
                </a:moveTo>
                <a:lnTo>
                  <a:pt x="12700" y="355600"/>
                </a:lnTo>
                <a:lnTo>
                  <a:pt x="9182100" y="0"/>
                </a:lnTo>
                <a:lnTo>
                  <a:pt x="9182100" y="850900"/>
                </a:lnTo>
                <a:lnTo>
                  <a:pt x="0" y="8255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74556" y="6224798"/>
            <a:ext cx="1483485" cy="55687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 animBg="1"/>
      <p:bldP spid="13" grpId="0" animBg="1"/>
      <p:bldP spid="14" grpId="0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OWERPINT_COVER1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12" y="4796"/>
            <a:ext cx="9135774" cy="6848406"/>
          </a:xfrm>
          <a:prstGeom prst="rect">
            <a:avLst/>
          </a:prstGeom>
        </p:spPr>
      </p:pic>
      <p:sp>
        <p:nvSpPr>
          <p:cNvPr id="10" name="Freeform 9"/>
          <p:cNvSpPr/>
          <p:nvPr userDrawn="1"/>
        </p:nvSpPr>
        <p:spPr>
          <a:xfrm>
            <a:off x="-25400" y="6032500"/>
            <a:ext cx="9182100" cy="850900"/>
          </a:xfrm>
          <a:custGeom>
            <a:avLst/>
            <a:gdLst>
              <a:gd name="connsiteX0" fmla="*/ 0 w 9182100"/>
              <a:gd name="connsiteY0" fmla="*/ 825500 h 850900"/>
              <a:gd name="connsiteX1" fmla="*/ 12700 w 9182100"/>
              <a:gd name="connsiteY1" fmla="*/ 355600 h 850900"/>
              <a:gd name="connsiteX2" fmla="*/ 9182100 w 9182100"/>
              <a:gd name="connsiteY2" fmla="*/ 0 h 850900"/>
              <a:gd name="connsiteX3" fmla="*/ 9182100 w 9182100"/>
              <a:gd name="connsiteY3" fmla="*/ 850900 h 850900"/>
              <a:gd name="connsiteX4" fmla="*/ 0 w 9182100"/>
              <a:gd name="connsiteY4" fmla="*/ 825500 h 850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82100" h="850900">
                <a:moveTo>
                  <a:pt x="0" y="825500"/>
                </a:moveTo>
                <a:lnTo>
                  <a:pt x="12700" y="355600"/>
                </a:lnTo>
                <a:lnTo>
                  <a:pt x="9182100" y="0"/>
                </a:lnTo>
                <a:lnTo>
                  <a:pt x="9182100" y="850900"/>
                </a:lnTo>
                <a:lnTo>
                  <a:pt x="0" y="8255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171700" y="754234"/>
            <a:ext cx="6400800" cy="1572333"/>
          </a:xfrm>
        </p:spPr>
        <p:txBody>
          <a:bodyPr anchor="ctr">
            <a:noAutofit/>
          </a:bodyPr>
          <a:lstStyle>
            <a:lvl1pPr marL="0" algn="l">
              <a:lnSpc>
                <a:spcPts val="4480"/>
              </a:lnSpc>
              <a:defRPr sz="5600" b="1" cap="all">
                <a:solidFill>
                  <a:schemeClr val="tx2"/>
                </a:solidFill>
              </a:defRPr>
            </a:lvl1pPr>
          </a:lstStyle>
          <a:p>
            <a:r>
              <a:rPr lang="nl-BE"/>
              <a:t>TITEL </a:t>
            </a:r>
            <a:br>
              <a:rPr lang="nl-BE"/>
            </a:br>
            <a:r>
              <a:rPr lang="nl-BE"/>
              <a:t>VAN DE PRESENTATIE</a:t>
            </a:r>
            <a:endParaRPr 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1452033" y="716135"/>
            <a:ext cx="541867" cy="1572333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 userDrawn="1"/>
        </p:nvSpPr>
        <p:spPr>
          <a:xfrm>
            <a:off x="728133" y="716135"/>
            <a:ext cx="541867" cy="157233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 userDrawn="1"/>
        </p:nvSpPr>
        <p:spPr>
          <a:xfrm>
            <a:off x="4111" y="716135"/>
            <a:ext cx="541867" cy="1572333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74556" y="6224798"/>
            <a:ext cx="1483485" cy="55687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 animBg="1"/>
      <p:bldP spid="13" grpId="0" animBg="1"/>
      <p:bldP spid="14" grpId="0" animBg="1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FOOTER.png"/>
          <p:cNvPicPr>
            <a:picLocks noChangeAspect="1"/>
          </p:cNvPicPr>
          <p:nvPr userDrawn="1"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017241"/>
            <a:ext cx="9152194" cy="8407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647699"/>
            <a:ext cx="7696200" cy="914402"/>
          </a:xfrm>
        </p:spPr>
        <p:txBody>
          <a:bodyPr anchor="t">
            <a:noAutofit/>
          </a:bodyPr>
          <a:lstStyle>
            <a:lvl1pPr algn="l">
              <a:lnSpc>
                <a:spcPts val="3520"/>
              </a:lnSpc>
              <a:defRPr sz="4100" b="1" cap="all">
                <a:solidFill>
                  <a:schemeClr val="bg2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1739901"/>
            <a:ext cx="7696200" cy="4114800"/>
          </a:xfrm>
        </p:spPr>
        <p:txBody>
          <a:bodyPr/>
          <a:lstStyle>
            <a:lvl1pPr marL="0">
              <a:spcBef>
                <a:spcPts val="0"/>
              </a:spcBef>
              <a:buFontTx/>
              <a:buNone/>
              <a:defRPr b="0">
                <a:solidFill>
                  <a:schemeClr val="tx2"/>
                </a:solidFill>
              </a:defRPr>
            </a:lvl1pPr>
            <a:lvl2pPr marL="720000">
              <a:spcBef>
                <a:spcPts val="0"/>
              </a:spcBef>
              <a:buFontTx/>
              <a:buNone/>
              <a:defRPr b="0" i="1">
                <a:solidFill>
                  <a:schemeClr val="accent4"/>
                </a:solidFill>
              </a:defRPr>
            </a:lvl2pPr>
            <a:lvl3pPr marL="1440000">
              <a:spcBef>
                <a:spcPts val="0"/>
              </a:spcBef>
              <a:buFontTx/>
              <a:buNone/>
              <a:defRPr>
                <a:solidFill>
                  <a:schemeClr val="accent4">
                    <a:lumMod val="60000"/>
                    <a:lumOff val="40000"/>
                  </a:schemeClr>
                </a:solidFill>
              </a:defRPr>
            </a:lvl3pPr>
            <a:lvl4pPr>
              <a:buFont typeface="Arial"/>
              <a:buChar char="•"/>
              <a:defRPr>
                <a:solidFill>
                  <a:schemeClr val="bg2"/>
                </a:solidFill>
              </a:defRPr>
            </a:lvl4pPr>
            <a:lvl5pPr>
              <a:buFont typeface="Arial"/>
              <a:buChar char="•"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04915-F0CD-984C-AA2C-237F741832E2}" type="datetimeFigureOut">
              <a:rPr lang="en-US" smtClean="0"/>
              <a:pPr/>
              <a:t>4/25/2023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19400" y="6356350"/>
            <a:ext cx="28956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007100" y="6356350"/>
            <a:ext cx="850900" cy="365125"/>
          </a:xfrm>
        </p:spPr>
        <p:txBody>
          <a:bodyPr/>
          <a:lstStyle>
            <a:lvl1pPr>
              <a:defRPr baseline="0"/>
            </a:lvl1pPr>
          </a:lstStyle>
          <a:p>
            <a:fld id="{BF577C78-9776-834A-ADB0-F41A59E7F806}" type="slidenum">
              <a:rPr lang="en-US" smtClean="0"/>
              <a:pPr/>
              <a:t>‹nr.›</a:t>
            </a:fld>
            <a:endParaRPr lang="en-US"/>
          </a:p>
        </p:txBody>
      </p:sp>
      <p:cxnSp>
        <p:nvCxnSpPr>
          <p:cNvPr id="10" name="Straight Connector 9"/>
          <p:cNvCxnSpPr/>
          <p:nvPr userDrawn="1"/>
        </p:nvCxnSpPr>
        <p:spPr>
          <a:xfrm rot="16200000" flipH="1">
            <a:off x="-1968503" y="3251199"/>
            <a:ext cx="5207003" cy="4"/>
          </a:xfrm>
          <a:prstGeom prst="line">
            <a:avLst/>
          </a:prstGeom>
          <a:ln w="19050" cap="rnd">
            <a:solidFill>
              <a:schemeClr val="bg2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8132" y="6207704"/>
            <a:ext cx="1545048" cy="579988"/>
          </a:xfrm>
          <a:prstGeom prst="rect">
            <a:avLst/>
          </a:prstGeom>
        </p:spPr>
      </p:pic>
    </p:spTree>
  </p:cSld>
  <p:clrMapOvr>
    <a:masterClrMapping/>
  </p:clrMapOvr>
  <p:transition>
    <p:push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204915-F0CD-984C-AA2C-237F741832E2}" type="datetimeFigureOut">
              <a:rPr lang="en-US" smtClean="0"/>
              <a:pPr/>
              <a:t>4/25/2023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577C78-9776-834A-ADB0-F41A59E7F806}" type="slidenum">
              <a:rPr lang="en-US" smtClean="0"/>
              <a:pPr/>
              <a:t>‹nr.›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49" r:id="rId2"/>
    <p:sldLayoutId id="2147483661" r:id="rId3"/>
    <p:sldLayoutId id="2147483658" r:id="rId4"/>
    <p:sldLayoutId id="2147483655" r:id="rId5"/>
    <p:sldLayoutId id="2147483653" r:id="rId6"/>
    <p:sldLayoutId id="2147483659" r:id="rId7"/>
    <p:sldLayoutId id="2147483660" r:id="rId8"/>
    <p:sldLayoutId id="2147483650" r:id="rId9"/>
    <p:sldLayoutId id="2147483662" r:id="rId10"/>
    <p:sldLayoutId id="2147483657" r:id="rId11"/>
    <p:sldLayoutId id="2147483651" r:id="rId12"/>
    <p:sldLayoutId id="2147483652" r:id="rId13"/>
  </p:sldLayoutIdLst>
  <p:txStyles>
    <p:titleStyle>
      <a:lvl1pPr algn="ctr" defTabSz="457200" rtl="0" eaLnBrk="1" latinLnBrk="0" hangingPunct="1">
        <a:spcBef>
          <a:spcPct val="0"/>
        </a:spcBef>
        <a:buNone/>
        <a:defRPr sz="4100" b="1" kern="1200" cap="all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•"/>
        <a:defRPr sz="2800" i="1" kern="1200">
          <a:solidFill>
            <a:schemeClr val="accent4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accent4">
              <a:lumMod val="60000"/>
              <a:lumOff val="40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accent4">
              <a:lumMod val="60000"/>
              <a:lumOff val="40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accent4">
              <a:lumMod val="60000"/>
              <a:lumOff val="40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4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2.xm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3.xm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2171699" y="754234"/>
            <a:ext cx="6634949" cy="1572333"/>
          </a:xfrm>
        </p:spPr>
        <p:txBody>
          <a:bodyPr>
            <a:normAutofit/>
          </a:bodyPr>
          <a:lstStyle/>
          <a:p>
            <a:r>
              <a:rPr lang="en-US" sz="4400" err="1"/>
              <a:t>Verkeersregels</a:t>
            </a:r>
            <a:r>
              <a:rPr lang="en-US" sz="4400"/>
              <a:t> en –</a:t>
            </a:r>
            <a:r>
              <a:rPr lang="en-US" sz="4400" err="1"/>
              <a:t>tekens</a:t>
            </a:r>
            <a:r>
              <a:rPr lang="en-US" sz="4400"/>
              <a:t> </a:t>
            </a:r>
            <a:endParaRPr lang="en-US"/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98EE470-2364-4553-8576-AA60A50DE3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600" y="647699"/>
            <a:ext cx="7696200" cy="914402"/>
          </a:xfrm>
        </p:spPr>
        <p:txBody>
          <a:bodyPr anchor="t">
            <a:normAutofit/>
          </a:bodyPr>
          <a:lstStyle/>
          <a:p>
            <a:r>
              <a:rPr lang="nl-NL" err="1"/>
              <a:t>Fietsopstelvak</a:t>
            </a:r>
            <a:endParaRPr lang="nl-BE"/>
          </a:p>
        </p:txBody>
      </p:sp>
      <p:pic>
        <p:nvPicPr>
          <p:cNvPr id="27650" name="Picture 2">
            <a:extLst>
              <a:ext uri="{FF2B5EF4-FFF2-40B4-BE49-F238E27FC236}">
                <a16:creationId xmlns:a16="http://schemas.microsoft.com/office/drawing/2014/main" id="{97873EA1-004A-4156-A037-6306D805F18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90600" y="1739901"/>
            <a:ext cx="7696200" cy="4114800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3000052901"/>
      </p:ext>
    </p:extLst>
  </p:cSld>
  <p:clrMapOvr>
    <a:masterClrMapping/>
  </p:clrMapOvr>
  <p:transition>
    <p:push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/>
              <a:t>Quiz</a:t>
            </a:r>
          </a:p>
        </p:txBody>
      </p:sp>
    </p:spTree>
    <p:extLst>
      <p:ext uri="{BB962C8B-B14F-4D97-AF65-F5344CB8AC3E}">
        <p14:creationId xmlns:p14="http://schemas.microsoft.com/office/powerpoint/2010/main" val="1269693340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B73E1AC4-E776-21F3-C7E3-30CDE295F7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Wat is dit?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196B4AFE-BF4E-445D-4631-F7CFABA8DB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71450" indent="-514350">
              <a:buFont typeface="+mj-lt"/>
              <a:buAutoNum type="alphaUcPeriod"/>
            </a:pPr>
            <a:r>
              <a:rPr lang="nl-NL" sz="2400" dirty="0"/>
              <a:t>Dit zijn parkeerplaatsen, auto’s mogen hier parkeren.</a:t>
            </a:r>
          </a:p>
          <a:p>
            <a:pPr marL="171450" indent="-514350">
              <a:buFont typeface="+mj-lt"/>
              <a:buAutoNum type="alphaUcPeriod"/>
            </a:pPr>
            <a:r>
              <a:rPr lang="nl-NL" sz="2400" dirty="0"/>
              <a:t>Dit is een </a:t>
            </a:r>
            <a:r>
              <a:rPr lang="nl-NL" sz="2400" dirty="0" err="1"/>
              <a:t>busstrook</a:t>
            </a:r>
            <a:r>
              <a:rPr lang="nl-NL" sz="2400" dirty="0"/>
              <a:t>, </a:t>
            </a:r>
            <a:r>
              <a:rPr lang="nl-NL" sz="2400"/>
              <a:t>bussen mogen hier </a:t>
            </a:r>
            <a:r>
              <a:rPr lang="nl-NL" sz="2400" dirty="0"/>
              <a:t>rijden. </a:t>
            </a:r>
          </a:p>
          <a:p>
            <a:pPr marL="171450" indent="-514350">
              <a:buFont typeface="+mj-lt"/>
              <a:buAutoNum type="alphaUcPeriod"/>
            </a:pPr>
            <a:r>
              <a:rPr lang="nl-NL" sz="2400" dirty="0"/>
              <a:t>Dit is een fietspad, fietsers moeten hier rijden. </a:t>
            </a:r>
          </a:p>
          <a:p>
            <a:endParaRPr lang="nl-BE" dirty="0"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9CB3D4E8-B777-C591-578E-106F32F384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2000" y="3152501"/>
            <a:ext cx="4320000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865348"/>
      </p:ext>
    </p:extLst>
  </p:cSld>
  <p:clrMapOvr>
    <a:masterClrMapping/>
  </p:clrMapOvr>
  <p:transition>
    <p:push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293056-650A-90B5-4DB0-D0B4A4EACA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Wat zie je hier?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20F9DF4-9AC1-CB40-0B6D-E543D5171B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71450" indent="-514350">
              <a:buAutoNum type="alphaUcPeriod"/>
            </a:pPr>
            <a:r>
              <a:rPr lang="nl-BE" sz="2400" dirty="0"/>
              <a:t>Een fietssuggestiestrook, fietsers en auto’s mogen hier 	rijden.</a:t>
            </a:r>
          </a:p>
          <a:p>
            <a:pPr marL="171450" indent="-514350">
              <a:buAutoNum type="alphaUcPeriod"/>
            </a:pPr>
            <a:r>
              <a:rPr lang="nl-BE" sz="2400" dirty="0"/>
              <a:t>Een fietspad, fietsers moeten hier rijden.</a:t>
            </a:r>
          </a:p>
          <a:p>
            <a:pPr marL="171450" indent="-514350">
              <a:buAutoNum type="alphaUcPeriod"/>
            </a:pPr>
            <a:r>
              <a:rPr lang="nl-BE" sz="2400" dirty="0"/>
              <a:t>Een rode zone, niemand mag hier rijden.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42C6D6E7-7D06-34BE-804D-4F9E6428F0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6586" y="3429000"/>
            <a:ext cx="4330827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141465"/>
      </p:ext>
    </p:extLst>
  </p:cSld>
  <p:clrMapOvr>
    <a:masterClrMapping/>
  </p:clrMapOvr>
  <p:transition>
    <p:push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5C90A94D-F5D6-4657-A463-438F94D80D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Wat is </a:t>
            </a:r>
            <a:r>
              <a:rPr lang="en-US" dirty="0" err="1"/>
              <a:t>dit</a:t>
            </a:r>
            <a:r>
              <a:rPr lang="en-US" dirty="0"/>
              <a:t>?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9827067-1B8A-A88C-5A37-C7123C584D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0600" y="1222175"/>
            <a:ext cx="7696200" cy="4114800"/>
          </a:xfrm>
        </p:spPr>
        <p:txBody>
          <a:bodyPr>
            <a:normAutofit/>
          </a:bodyPr>
          <a:lstStyle/>
          <a:p>
            <a:pPr marL="114300" indent="-457200">
              <a:buFont typeface="+mj-lt"/>
              <a:buAutoNum type="alphaUcPeriod"/>
            </a:pPr>
            <a:r>
              <a:rPr lang="nl-NL" sz="2400" dirty="0"/>
              <a:t>Dit zijn haaientanden, iedereen die erover wil rijden 	moet eerst stoppen en voorrang geven.    </a:t>
            </a:r>
          </a:p>
          <a:p>
            <a:pPr marL="114300" indent="-457200">
              <a:buFont typeface="+mj-lt"/>
              <a:buAutoNum type="alphaUcPeriod"/>
            </a:pPr>
            <a:r>
              <a:rPr lang="nl-NL" sz="2400" dirty="0"/>
              <a:t>Dit zijn haaientanden, iedereen die erover wil rijden 	moet eerst vertragen en stoppen en voorrang geven 	indien nodig.  </a:t>
            </a:r>
          </a:p>
          <a:p>
            <a:pPr marL="114300" indent="-457200">
              <a:buFont typeface="+mj-lt"/>
              <a:buAutoNum type="alphaUcPeriod"/>
            </a:pPr>
            <a:r>
              <a:rPr lang="nl-NL" sz="2400" dirty="0"/>
              <a:t>Dit is een stopstreep, iedereen die erover wil rijden moet 	eerst stoppen en voorrang geven. </a:t>
            </a:r>
          </a:p>
          <a:p>
            <a:endParaRPr lang="nl-BE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0267C947-3AC7-7F41-535C-804756CADD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2000" y="3978000"/>
            <a:ext cx="4320000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283883"/>
      </p:ext>
    </p:extLst>
  </p:cSld>
  <p:clrMapOvr>
    <a:masterClrMapping/>
  </p:clrMapOvr>
  <p:transition>
    <p:push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600AFCA-48CD-43EC-8E7B-6BF1828DB6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Wat staat op deze foto? </a:t>
            </a:r>
            <a:endParaRPr lang="nl-BE" dirty="0"/>
          </a:p>
        </p:txBody>
      </p:sp>
      <p:sp>
        <p:nvSpPr>
          <p:cNvPr id="11" name="Tijdelijke aanduiding voor inhoud 10">
            <a:extLst>
              <a:ext uri="{FF2B5EF4-FFF2-40B4-BE49-F238E27FC236}">
                <a16:creationId xmlns:a16="http://schemas.microsoft.com/office/drawing/2014/main" id="{08A75308-5014-02CC-B160-964E348FC5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0600" y="1658876"/>
            <a:ext cx="7696200" cy="4114800"/>
          </a:xfrm>
        </p:spPr>
        <p:txBody>
          <a:bodyPr/>
          <a:lstStyle/>
          <a:p>
            <a:pPr marL="114300" indent="-457200">
              <a:buFont typeface="+mj-lt"/>
              <a:buAutoNum type="alphaUcPeriod"/>
            </a:pPr>
            <a:r>
              <a:rPr lang="nl-NL" sz="2400" dirty="0"/>
              <a:t>Dit is een fietsoversteekplaats, auto’s moeten hier 	voorrang verlenen aan de fietsers die willen oversteken. </a:t>
            </a:r>
          </a:p>
          <a:p>
            <a:pPr marL="114300" indent="-457200">
              <a:buFont typeface="+mj-lt"/>
              <a:buAutoNum type="alphaUcPeriod"/>
            </a:pPr>
            <a:r>
              <a:rPr lang="nl-NL" sz="2400" dirty="0"/>
              <a:t>Dit is een fietsoversteekplaats, auto’s moeten hier geen 	voorrang verlenen aan fietsers. </a:t>
            </a:r>
          </a:p>
          <a:p>
            <a:pPr marL="114300" indent="-457200">
              <a:buFont typeface="+mj-lt"/>
              <a:buAutoNum type="alphaUcPeriod"/>
            </a:pPr>
            <a:r>
              <a:rPr lang="nl-NL" sz="2400" dirty="0"/>
              <a:t>Dit is een fietspad, auto’s moeten hier voorrang verlenen 	aan fietsers.  </a:t>
            </a:r>
          </a:p>
          <a:p>
            <a:endParaRPr lang="nl-BE" dirty="0"/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85009F56-D1E3-634A-D78D-38B1F49C7D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3286" y="3978000"/>
            <a:ext cx="4330827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852975"/>
      </p:ext>
    </p:extLst>
  </p:cSld>
  <p:clrMapOvr>
    <a:masterClrMapping/>
  </p:clrMapOvr>
  <p:transition>
    <p:push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98EE470-2364-4553-8576-AA60A50DE3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600" y="647699"/>
            <a:ext cx="7696200" cy="914402"/>
          </a:xfrm>
        </p:spPr>
        <p:txBody>
          <a:bodyPr anchor="t">
            <a:normAutofit/>
          </a:bodyPr>
          <a:lstStyle/>
          <a:p>
            <a:r>
              <a:rPr lang="nl-NL"/>
              <a:t>Wat is dit? </a:t>
            </a:r>
            <a:endParaRPr lang="nl-BE"/>
          </a:p>
        </p:txBody>
      </p:sp>
      <p:sp>
        <p:nvSpPr>
          <p:cNvPr id="5" name="Tijdelijke aanduiding voor inhoud 4">
            <a:extLst>
              <a:ext uri="{FF2B5EF4-FFF2-40B4-BE49-F238E27FC236}">
                <a16:creationId xmlns:a16="http://schemas.microsoft.com/office/drawing/2014/main" id="{B989A181-82B4-059C-47C1-86BFA3BE99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0600" y="1612576"/>
            <a:ext cx="7696200" cy="4114800"/>
          </a:xfrm>
        </p:spPr>
        <p:txBody>
          <a:bodyPr/>
          <a:lstStyle/>
          <a:p>
            <a:pPr marL="171450" indent="-514350">
              <a:buFont typeface="+mj-lt"/>
              <a:buAutoNum type="alphaUcPeriod"/>
            </a:pPr>
            <a:r>
              <a:rPr lang="nl-NL" sz="2400" dirty="0"/>
              <a:t>Dit is een fietsopstelvak, fietsers mogen hier voor de 	auto’s komen staan en eerst vertrekken. </a:t>
            </a:r>
          </a:p>
          <a:p>
            <a:pPr marL="171450" indent="-514350">
              <a:buFont typeface="+mj-lt"/>
              <a:buAutoNum type="alphaUcPeriod"/>
            </a:pPr>
            <a:r>
              <a:rPr lang="nl-NL" sz="2400" dirty="0"/>
              <a:t>Dit is een fietsoversteekplaats, hier moeten fietsers gaan 	staan om een kruispunt over te steken. </a:t>
            </a:r>
          </a:p>
          <a:p>
            <a:pPr marL="171450" indent="-514350">
              <a:buFont typeface="+mj-lt"/>
              <a:buAutoNum type="alphaUcPeriod"/>
            </a:pPr>
            <a:r>
              <a:rPr lang="nl-NL" sz="2400" dirty="0"/>
              <a:t>Dit is een fietsenparking, hier mag je je fiets 	achterlaten. </a:t>
            </a:r>
          </a:p>
          <a:p>
            <a:endParaRPr lang="nl-BE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353C6931-6444-652A-E880-C1A7BCC147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6586" y="3978000"/>
            <a:ext cx="4330827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144479"/>
      </p:ext>
    </p:extLst>
  </p:cSld>
  <p:clrMapOvr>
    <a:masterClrMapping/>
  </p:clrMapOvr>
  <p:transition>
    <p:push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400"/>
              <a:t>Hoe </a:t>
            </a:r>
            <a:r>
              <a:rPr lang="en-US" sz="4400" err="1"/>
              <a:t>communiceert</a:t>
            </a:r>
            <a:r>
              <a:rPr lang="en-US" sz="4400"/>
              <a:t> het Verkeer?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192284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AB951D6E-C4C0-4571-AF32-A30721AE83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600" y="647699"/>
            <a:ext cx="7696200" cy="914402"/>
          </a:xfrm>
        </p:spPr>
        <p:txBody>
          <a:bodyPr/>
          <a:lstStyle/>
          <a:p>
            <a:r>
              <a:rPr lang="en-US" sz="3600"/>
              <a:t>Hoe </a:t>
            </a:r>
            <a:r>
              <a:rPr lang="en-US" sz="3600" err="1"/>
              <a:t>communiceert</a:t>
            </a:r>
            <a:r>
              <a:rPr lang="en-US" sz="3600"/>
              <a:t> het Verkeer? </a:t>
            </a: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4FD9EEB5-00A7-4017-9BF4-AC9CB9F44B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3105" y="1528738"/>
            <a:ext cx="4389914" cy="292584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939E051-AAB1-4E9D-B3D4-B70C212AC8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3811321"/>
            <a:ext cx="4556849" cy="3046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2288889"/>
      </p:ext>
    </p:extLst>
  </p:cSld>
  <p:clrMapOvr>
    <a:masterClrMapping/>
  </p:clrMapOvr>
  <p:transition>
    <p:push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AB951D6E-C4C0-4571-AF32-A30721AE83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600" y="647699"/>
            <a:ext cx="7696200" cy="914402"/>
          </a:xfrm>
        </p:spPr>
        <p:txBody>
          <a:bodyPr/>
          <a:lstStyle/>
          <a:p>
            <a:r>
              <a:rPr lang="en-US" sz="3600"/>
              <a:t>Hoe </a:t>
            </a:r>
            <a:r>
              <a:rPr lang="en-US" sz="3600" err="1"/>
              <a:t>communiceert</a:t>
            </a:r>
            <a:r>
              <a:rPr lang="en-US" sz="3600"/>
              <a:t> het Verkeer? </a:t>
            </a:r>
          </a:p>
        </p:txBody>
      </p:sp>
      <p:pic>
        <p:nvPicPr>
          <p:cNvPr id="22530" name="Picture 2">
            <a:extLst>
              <a:ext uri="{FF2B5EF4-FFF2-40B4-BE49-F238E27FC236}">
                <a16:creationId xmlns:a16="http://schemas.microsoft.com/office/drawing/2014/main" id="{A20AE124-04DF-4112-A528-043D896431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6700" y="1388390"/>
            <a:ext cx="4572000" cy="3045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2" name="Picture 4">
            <a:extLst>
              <a:ext uri="{FF2B5EF4-FFF2-40B4-BE49-F238E27FC236}">
                <a16:creationId xmlns:a16="http://schemas.microsoft.com/office/drawing/2014/main" id="{7ED8A5C7-7C91-466C-B9FF-7876D22897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3810793"/>
            <a:ext cx="4572000" cy="3047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5469026"/>
      </p:ext>
    </p:extLst>
  </p:cSld>
  <p:clrMapOvr>
    <a:masterClrMapping/>
  </p:clrMapOvr>
  <p:transition>
    <p:push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AB951D6E-C4C0-4571-AF32-A30721AE83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600" y="647699"/>
            <a:ext cx="7696200" cy="914402"/>
          </a:xfrm>
        </p:spPr>
        <p:txBody>
          <a:bodyPr/>
          <a:lstStyle/>
          <a:p>
            <a:r>
              <a:rPr lang="en-US" sz="3600"/>
              <a:t>Hoe </a:t>
            </a:r>
            <a:r>
              <a:rPr lang="en-US" sz="3600" err="1"/>
              <a:t>communiceert</a:t>
            </a:r>
            <a:r>
              <a:rPr lang="en-US" sz="3600"/>
              <a:t> het Verkeer? </a:t>
            </a:r>
          </a:p>
        </p:txBody>
      </p:sp>
      <p:pic>
        <p:nvPicPr>
          <p:cNvPr id="21506" name="Picture 2">
            <a:extLst>
              <a:ext uri="{FF2B5EF4-FFF2-40B4-BE49-F238E27FC236}">
                <a16:creationId xmlns:a16="http://schemas.microsoft.com/office/drawing/2014/main" id="{E5F74B8B-535A-4463-8FBB-3CFD31B6AD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384" y="1312984"/>
            <a:ext cx="4680000" cy="3119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fbeelding 3" descr="Afbeelding met gebouw, buiten, straat, weg&#10;&#10;Automatisch gegenereerde beschrijving">
            <a:extLst>
              <a:ext uri="{FF2B5EF4-FFF2-40B4-BE49-F238E27FC236}">
                <a16:creationId xmlns:a16="http://schemas.microsoft.com/office/drawing/2014/main" id="{B017D93A-C10D-0973-9826-71AFC4D5D8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8616" y="3429000"/>
            <a:ext cx="4680000" cy="3099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312757"/>
      </p:ext>
    </p:extLst>
  </p:cSld>
  <p:clrMapOvr>
    <a:masterClrMapping/>
  </p:clrMapOvr>
  <p:transition>
    <p:push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err="1"/>
              <a:t>Lijnen</a:t>
            </a:r>
            <a:r>
              <a:rPr lang="en-US"/>
              <a:t> </a:t>
            </a:r>
            <a:r>
              <a:rPr lang="en-US" err="1"/>
              <a:t>voor</a:t>
            </a:r>
            <a:r>
              <a:rPr lang="en-US"/>
              <a:t> </a:t>
            </a:r>
            <a:r>
              <a:rPr lang="en-US" err="1"/>
              <a:t>fietsen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345105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48B6CE0-1659-41BA-ACD8-D2E212D09F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Fietspad </a:t>
            </a:r>
            <a:endParaRPr lang="nl-BE"/>
          </a:p>
        </p:txBody>
      </p:sp>
      <p:sp>
        <p:nvSpPr>
          <p:cNvPr id="7" name="AutoShape 8">
            <a:extLst>
              <a:ext uri="{FF2B5EF4-FFF2-40B4-BE49-F238E27FC236}">
                <a16:creationId xmlns:a16="http://schemas.microsoft.com/office/drawing/2014/main" id="{64647098-F3AD-4FAF-8DA2-CEAA0C79F28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BE"/>
          </a:p>
        </p:txBody>
      </p:sp>
      <p:sp>
        <p:nvSpPr>
          <p:cNvPr id="10" name="AutoShape 14">
            <a:extLst>
              <a:ext uri="{FF2B5EF4-FFF2-40B4-BE49-F238E27FC236}">
                <a16:creationId xmlns:a16="http://schemas.microsoft.com/office/drawing/2014/main" id="{AA1A92B6-19F3-4119-A755-CBC5CE764F3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72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BE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CA7E0EFF-4DC4-47A9-A961-E6C08D8DEB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4064" y="1344395"/>
            <a:ext cx="6759336" cy="4474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27599"/>
      </p:ext>
    </p:extLst>
  </p:cSld>
  <p:clrMapOvr>
    <a:masterClrMapping/>
  </p:clrMapOvr>
  <p:transition>
    <p:push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FA5233-6454-4B79-911F-277E9830EC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600" y="647699"/>
            <a:ext cx="7696200" cy="914402"/>
          </a:xfrm>
        </p:spPr>
        <p:txBody>
          <a:bodyPr anchor="t">
            <a:normAutofit/>
          </a:bodyPr>
          <a:lstStyle/>
          <a:p>
            <a:r>
              <a:rPr lang="nl-NL" dirty="0"/>
              <a:t>Fietssuggestiestrook</a:t>
            </a:r>
            <a:endParaRPr lang="nl-BE" dirty="0"/>
          </a:p>
        </p:txBody>
      </p:sp>
      <p:pic>
        <p:nvPicPr>
          <p:cNvPr id="9" name="Tijdelijke aanduiding voor inhoud 8" descr="Afbeelding met tekst, buiten, weg, auto&#10;&#10;Automatisch gegenereerde beschrijving">
            <a:extLst>
              <a:ext uri="{FF2B5EF4-FFF2-40B4-BE49-F238E27FC236}">
                <a16:creationId xmlns:a16="http://schemas.microsoft.com/office/drawing/2014/main" id="{F0CAC266-8005-4489-86A6-7747BF6E00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0600" y="1739901"/>
            <a:ext cx="7696200" cy="4114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86967503"/>
      </p:ext>
    </p:extLst>
  </p:cSld>
  <p:clrMapOvr>
    <a:masterClrMapping/>
  </p:clrMapOvr>
  <p:transition>
    <p:push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600AFCA-48CD-43EC-8E7B-6BF1828DB6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600" y="647699"/>
            <a:ext cx="7696200" cy="914402"/>
          </a:xfrm>
        </p:spPr>
        <p:txBody>
          <a:bodyPr anchor="t">
            <a:normAutofit/>
          </a:bodyPr>
          <a:lstStyle/>
          <a:p>
            <a:r>
              <a:rPr lang="nl-NL"/>
              <a:t>Fietsoversteekplaats</a:t>
            </a:r>
            <a:endParaRPr lang="nl-BE"/>
          </a:p>
        </p:txBody>
      </p:sp>
      <p:pic>
        <p:nvPicPr>
          <p:cNvPr id="6" name="Tijdelijke aanduiding voor inhoud 5" descr="Afbeelding met tekst, weg, buiten, lucht&#10;&#10;Automatisch gegenereerde beschrijving">
            <a:extLst>
              <a:ext uri="{FF2B5EF4-FFF2-40B4-BE49-F238E27FC236}">
                <a16:creationId xmlns:a16="http://schemas.microsoft.com/office/drawing/2014/main" id="{DA4A482E-F083-4F88-B7E9-BDF8BCAA15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0600" y="1739901"/>
            <a:ext cx="7696200" cy="4114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79136682"/>
      </p:ext>
    </p:extLst>
  </p:cSld>
  <p:clrMapOvr>
    <a:masterClrMapping/>
  </p:clrMapOvr>
  <p:transition>
    <p:push/>
  </p:transition>
</p:sld>
</file>

<file path=ppt/theme/theme1.xml><?xml version="1.0" encoding="utf-8"?>
<a:theme xmlns:a="http://schemas.openxmlformats.org/drawingml/2006/main" name="VSV_PPT_CORPORATE">
  <a:themeElements>
    <a:clrScheme name="VSV_CORP">
      <a:dk1>
        <a:sysClr val="windowText" lastClr="000000"/>
      </a:dk1>
      <a:lt1>
        <a:sysClr val="window" lastClr="FFFFFF"/>
      </a:lt1>
      <a:dk2>
        <a:srgbClr val="6C6F70"/>
      </a:dk2>
      <a:lt2>
        <a:srgbClr val="FF0521"/>
      </a:lt2>
      <a:accent1>
        <a:srgbClr val="6CC4E9"/>
      </a:accent1>
      <a:accent2>
        <a:srgbClr val="0073A0"/>
      </a:accent2>
      <a:accent3>
        <a:srgbClr val="FF0521"/>
      </a:accent3>
      <a:accent4>
        <a:srgbClr val="6C6F70"/>
      </a:accent4>
      <a:accent5>
        <a:srgbClr val="9BBCED"/>
      </a:accent5>
      <a:accent6>
        <a:srgbClr val="93006D"/>
      </a:accent6>
      <a:hlink>
        <a:srgbClr val="0000FF"/>
      </a:hlink>
      <a:folHlink>
        <a:srgbClr val="CE005C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4E08EBB9166E043985D6607B6BE4B2A" ma:contentTypeVersion="16" ma:contentTypeDescription="Een nieuw document maken." ma:contentTypeScope="" ma:versionID="ba73af93b41f1055784c736475185b54">
  <xsd:schema xmlns:xsd="http://www.w3.org/2001/XMLSchema" xmlns:xs="http://www.w3.org/2001/XMLSchema" xmlns:p="http://schemas.microsoft.com/office/2006/metadata/properties" xmlns:ns2="071dc6fa-b555-4e7f-9387-a59b9aea7172" xmlns:ns3="cc8378d4-b778-42ff-9d29-5e1d2e5de9ed" xmlns:ns4="44143a4e-9fe9-4680-a59b-8ab9d3686f45" targetNamespace="http://schemas.microsoft.com/office/2006/metadata/properties" ma:root="true" ma:fieldsID="bed55cad805f4f5c0f10c87795c89bba" ns2:_="" ns3:_="" ns4:_="">
    <xsd:import namespace="071dc6fa-b555-4e7f-9387-a59b9aea7172"/>
    <xsd:import namespace="cc8378d4-b778-42ff-9d29-5e1d2e5de9ed"/>
    <xsd:import namespace="44143a4e-9fe9-4680-a59b-8ab9d3686f4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4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1dc6fa-b555-4e7f-9387-a59b9aea717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Afbeeldingtags" ma:readOnly="false" ma:fieldId="{5cf76f15-5ced-4ddc-b409-7134ff3c332f}" ma:taxonomyMulti="true" ma:sspId="75dbefeb-a213-4d69-9c01-03f483e4325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8378d4-b778-42ff-9d29-5e1d2e5de9ed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4143a4e-9fe9-4680-a59b-8ab9d3686f45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e79275ff-3614-4d3c-8602-897a235598ab}" ma:internalName="TaxCatchAll" ma:showField="CatchAllData" ma:web="cc8378d4-b778-42ff-9d29-5e1d2e5de9e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44143a4e-9fe9-4680-a59b-8ab9d3686f45" xsi:nil="true"/>
    <lcf76f155ced4ddcb4097134ff3c332f xmlns="071dc6fa-b555-4e7f-9387-a59b9aea7172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1C01CDCE-7879-441B-BE59-C8D6ECF1AEB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71dc6fa-b555-4e7f-9387-a59b9aea7172"/>
    <ds:schemaRef ds:uri="cc8378d4-b778-42ff-9d29-5e1d2e5de9ed"/>
    <ds:schemaRef ds:uri="44143a4e-9fe9-4680-a59b-8ab9d3686f4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FAD065E-856D-44C0-9674-66E0DD049CE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595040E-B6E2-4794-AC71-328BE8235AD8}">
  <ds:schemaRefs>
    <ds:schemaRef ds:uri="http://purl.org/dc/dcmitype/"/>
    <ds:schemaRef ds:uri="cc8378d4-b778-42ff-9d29-5e1d2e5de9ed"/>
    <ds:schemaRef ds:uri="http://purl.org/dc/elements/1.1/"/>
    <ds:schemaRef ds:uri="http://schemas.openxmlformats.org/package/2006/metadata/core-properties"/>
    <ds:schemaRef ds:uri="http://purl.org/dc/terms/"/>
    <ds:schemaRef ds:uri="44143a4e-9fe9-4680-a59b-8ab9d3686f45"/>
    <ds:schemaRef ds:uri="http://www.w3.org/XML/1998/namespace"/>
    <ds:schemaRef ds:uri="071dc6fa-b555-4e7f-9387-a59b9aea7172"/>
    <ds:schemaRef ds:uri="http://schemas.microsoft.com/office/2006/documentManagement/types"/>
    <ds:schemaRef ds:uri="http://schemas.microsoft.com/office/infopath/2007/PartnerControls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VSV_PPT_CORPORATE</Template>
  <TotalTime>1</TotalTime>
  <Words>269</Words>
  <Application>Microsoft Office PowerPoint</Application>
  <PresentationFormat>Diavoorstelling (4:3)</PresentationFormat>
  <Paragraphs>35</Paragraphs>
  <Slides>16</Slides>
  <Notes>4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2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16</vt:i4>
      </vt:variant>
    </vt:vector>
  </HeadingPairs>
  <TitlesOfParts>
    <vt:vector size="19" baseType="lpstr">
      <vt:lpstr>Arial</vt:lpstr>
      <vt:lpstr>Calibri</vt:lpstr>
      <vt:lpstr>VSV_PPT_CORPORATE</vt:lpstr>
      <vt:lpstr>Verkeersregels en –tekens </vt:lpstr>
      <vt:lpstr>Hoe communiceert het Verkeer? </vt:lpstr>
      <vt:lpstr>Hoe communiceert het Verkeer? </vt:lpstr>
      <vt:lpstr>Hoe communiceert het Verkeer? </vt:lpstr>
      <vt:lpstr>Hoe communiceert het Verkeer? </vt:lpstr>
      <vt:lpstr>Lijnen voor fietsen</vt:lpstr>
      <vt:lpstr>Fietspad </vt:lpstr>
      <vt:lpstr>Fietssuggestiestrook</vt:lpstr>
      <vt:lpstr>Fietsoversteekplaats</vt:lpstr>
      <vt:lpstr>Fietsopstelvak</vt:lpstr>
      <vt:lpstr>Quiz</vt:lpstr>
      <vt:lpstr>Wat is dit?</vt:lpstr>
      <vt:lpstr>Wat zie je hier?</vt:lpstr>
      <vt:lpstr>Wat is dit? </vt:lpstr>
      <vt:lpstr>Wat staat op deze foto? </vt:lpstr>
      <vt:lpstr>Wat is dit?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VSV en politie  samen voor veilig verkeer</dc:title>
  <dc:creator>Line Franken</dc:creator>
  <cp:lastModifiedBy>Els Hendrickx</cp:lastModifiedBy>
  <cp:revision>4</cp:revision>
  <dcterms:created xsi:type="dcterms:W3CDTF">2018-01-12T13:02:28Z</dcterms:created>
  <dcterms:modified xsi:type="dcterms:W3CDTF">2023-04-25T06:53:17Z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0x01010054E08EBB9166E043985D6607B6BE4B2A</vt:lpwstr>
  </property>
  <property fmtid="{D5CDD505-2E9C-101B-9397-08002B2CF9AE}" pid="3" name="MediaServiceImageTags">
    <vt:lpwstr/>
  </property>
</Properties>
</file>